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sldIdLst>
    <p:sldId id="271" r:id="rId2"/>
    <p:sldId id="256" r:id="rId3"/>
    <p:sldId id="281" r:id="rId4"/>
    <p:sldId id="262" r:id="rId5"/>
    <p:sldId id="260" r:id="rId6"/>
    <p:sldId id="261" r:id="rId7"/>
    <p:sldId id="264" r:id="rId8"/>
    <p:sldId id="265" r:id="rId9"/>
    <p:sldId id="279" r:id="rId10"/>
    <p:sldId id="280" r:id="rId11"/>
    <p:sldId id="267" r:id="rId12"/>
    <p:sldId id="277" r:id="rId13"/>
    <p:sldId id="273" r:id="rId14"/>
  </p:sldIdLst>
  <p:sldSz cx="9144000" cy="5143500" type="screen16x9"/>
  <p:notesSz cx="6858000" cy="9144000"/>
  <p:embeddedFontLst>
    <p:embeddedFont>
      <p:font typeface="Abril Fatface" panose="020B0604020202020204" charset="0"/>
      <p:regular r:id="rId15"/>
    </p:embeddedFon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Calibri Light" panose="020F0302020204030204" pitchFamily="34" charset="0"/>
      <p:regular r:id="rId20"/>
      <p:italic r:id="rId21"/>
    </p:embeddedFont>
    <p:embeddedFont>
      <p:font typeface="FC Motorway" panose="020B0604020202020204" charset="-34"/>
      <p:regular r:id="rId22"/>
      <p:bold r:id="rId23"/>
      <p:italic r:id="rId24"/>
      <p:boldItalic r:id="rId2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F3871"/>
    <a:srgbClr val="154560"/>
    <a:srgbClr val="F0A9B1"/>
    <a:srgbClr val="EDAA73"/>
    <a:srgbClr val="F4DED1"/>
    <a:srgbClr val="F5ECDB"/>
    <a:srgbClr val="EEE7E1"/>
    <a:srgbClr val="A65D3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516" y="-3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8.fntdata"/><Relationship Id="rId27" Type="http://schemas.openxmlformats.org/officeDocument/2006/relationships/viewProps" Target="viewProps.xml"/></Relationships>
</file>

<file path=ppt/media/image1.jpg>
</file>

<file path=ppt/media/image10.jpg>
</file>

<file path=ppt/media/image11.jpg>
</file>

<file path=ppt/media/image12.png>
</file>

<file path=ppt/media/image2.jpg>
</file>

<file path=ppt/media/image3.png>
</file>

<file path=ppt/media/image4.jpg>
</file>

<file path=ppt/media/image5.jpg>
</file>

<file path=ppt/media/image6.jpg>
</file>

<file path=ppt/media/image7.jp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สไลด์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th-TH"/>
              <a:t>คลิกเพื่อแก้ไขสไตล์ชื่อเรื่องรองต้นแบบ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7E809-F14F-421B-8C2B-FF1999E0FD7B}" type="datetimeFigureOut">
              <a:rPr lang="th-TH" smtClean="0"/>
              <a:t>08/09/63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1186E-D654-4654-9547-588EBBD2D89E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9074937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ชื่อเรื่องและข้อความ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7E809-F14F-421B-8C2B-FF1999E0FD7B}" type="datetimeFigureOut">
              <a:rPr lang="th-TH" smtClean="0"/>
              <a:t>08/09/63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1186E-D654-4654-9547-588EBBD2D89E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8861986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ข้อความและชื่อเรื่องแนวตั้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7E809-F14F-421B-8C2B-FF1999E0FD7B}" type="datetimeFigureOut">
              <a:rPr lang="th-TH" smtClean="0"/>
              <a:t>08/09/63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1186E-D654-4654-9547-588EBBD2D89E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058611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ชื่อเรื่องและเนื้อห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7E809-F14F-421B-8C2B-FF1999E0FD7B}" type="datetimeFigureOut">
              <a:rPr lang="th-TH" smtClean="0"/>
              <a:t>08/09/63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1186E-D654-4654-9547-588EBBD2D89E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9430473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ส่วนหัวของ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7E809-F14F-421B-8C2B-FF1999E0FD7B}" type="datetimeFigureOut">
              <a:rPr lang="th-TH" smtClean="0"/>
              <a:t>08/09/63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1186E-D654-4654-9547-588EBBD2D89E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832923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เนื้อหา 2 ส่ว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7E809-F14F-421B-8C2B-FF1999E0FD7B}" type="datetimeFigureOut">
              <a:rPr lang="th-TH" smtClean="0"/>
              <a:t>08/09/63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1186E-D654-4654-9547-588EBBD2D89E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4522715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การเปรียบเทียบ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7E809-F14F-421B-8C2B-FF1999E0FD7B}" type="datetimeFigureOut">
              <a:rPr lang="th-TH" smtClean="0"/>
              <a:t>08/09/63</a:t>
            </a:fld>
            <a:endParaRPr lang="th-T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1186E-D654-4654-9547-588EBBD2D89E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430588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เฉพาะชื่อเรื่อ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7E809-F14F-421B-8C2B-FF1999E0FD7B}" type="datetimeFigureOut">
              <a:rPr lang="th-TH" smtClean="0"/>
              <a:t>08/09/63</a:t>
            </a:fld>
            <a:endParaRPr lang="th-T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1186E-D654-4654-9547-588EBBD2D89E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36278148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ว่างเปล่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7E809-F14F-421B-8C2B-FF1999E0FD7B}" type="datetimeFigureOut">
              <a:rPr lang="th-TH" smtClean="0"/>
              <a:t>08/09/63</a:t>
            </a:fld>
            <a:endParaRPr lang="th-T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1186E-D654-4654-9547-588EBBD2D89E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1134839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เนื้อหา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7E809-F14F-421B-8C2B-FF1999E0FD7B}" type="datetimeFigureOut">
              <a:rPr lang="th-TH" smtClean="0"/>
              <a:t>08/09/63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1186E-D654-4654-9547-588EBBD2D89E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71051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รูปภาพพร้อมคำอธิบายภาพ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th-TH"/>
              <a:t>คลิกไอคอนเพื่อเพิ่มรูปภาพ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th-TH"/>
              <a:t>คลิกเพื่อแก้ไขสไตล์ของข้อความต้นแบบ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47E809-F14F-421B-8C2B-FF1999E0FD7B}" type="datetimeFigureOut">
              <a:rPr lang="th-TH" smtClean="0"/>
              <a:t>08/09/63</a:t>
            </a:fld>
            <a:endParaRPr lang="th-T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th-T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31186E-D654-4654-9547-588EBBD2D89E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1085046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th-TH"/>
              <a:t>คลิกเพื่อแก้ไขสไตล์ชื่อเรื่องต้นแบบ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th-TH"/>
              <a:t>คลิกเพื่อแก้ไขสไตล์ของข้อความต้นแบบ</a:t>
            </a:r>
          </a:p>
          <a:p>
            <a:pPr lvl="1"/>
            <a:r>
              <a:rPr lang="th-TH"/>
              <a:t>ระดับที่สอง</a:t>
            </a:r>
          </a:p>
          <a:p>
            <a:pPr lvl="2"/>
            <a:r>
              <a:rPr lang="th-TH"/>
              <a:t>ระดับที่สาม</a:t>
            </a:r>
          </a:p>
          <a:p>
            <a:pPr lvl="3"/>
            <a:r>
              <a:rPr lang="th-TH"/>
              <a:t>ระดับที่สี่</a:t>
            </a:r>
          </a:p>
          <a:p>
            <a:pPr lvl="4"/>
            <a:r>
              <a:rPr lang="th-TH"/>
              <a:t>ระดับที่ห้า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47E809-F14F-421B-8C2B-FF1999E0FD7B}" type="datetimeFigureOut">
              <a:rPr lang="th-TH" smtClean="0"/>
              <a:t>08/09/63</a:t>
            </a:fld>
            <a:endParaRPr lang="th-T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th-T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F31186E-D654-4654-9547-588EBBD2D89E}" type="slidenum">
              <a:rPr lang="th-TH" smtClean="0"/>
              <a:t>‹#›</a:t>
            </a:fld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40782174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F387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กลุ่ม 9">
            <a:extLst>
              <a:ext uri="{FF2B5EF4-FFF2-40B4-BE49-F238E27FC236}">
                <a16:creationId xmlns:a16="http://schemas.microsoft.com/office/drawing/2014/main" id="{418C2A69-8AEA-4E22-A71A-68025C49E9BB}"/>
              </a:ext>
            </a:extLst>
          </p:cNvPr>
          <p:cNvGrpSpPr/>
          <p:nvPr/>
        </p:nvGrpSpPr>
        <p:grpSpPr>
          <a:xfrm>
            <a:off x="1912880" y="1611924"/>
            <a:ext cx="5519278" cy="1919651"/>
            <a:chOff x="1912880" y="1366021"/>
            <a:chExt cx="5519278" cy="1919651"/>
          </a:xfrm>
        </p:grpSpPr>
        <p:sp>
          <p:nvSpPr>
            <p:cNvPr id="7" name="วงรี 6">
              <a:extLst>
                <a:ext uri="{FF2B5EF4-FFF2-40B4-BE49-F238E27FC236}">
                  <a16:creationId xmlns:a16="http://schemas.microsoft.com/office/drawing/2014/main" id="{416D0739-1362-40EE-B6BD-31136B387276}"/>
                </a:ext>
              </a:extLst>
            </p:cNvPr>
            <p:cNvSpPr/>
            <p:nvPr/>
          </p:nvSpPr>
          <p:spPr>
            <a:xfrm>
              <a:off x="3612173" y="1366021"/>
              <a:ext cx="1919651" cy="1919651"/>
            </a:xfrm>
            <a:prstGeom prst="ellipse">
              <a:avLst/>
            </a:prstGeom>
            <a:solidFill>
              <a:srgbClr val="F0A9B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 dirty="0"/>
            </a:p>
          </p:txBody>
        </p:sp>
        <p:sp>
          <p:nvSpPr>
            <p:cNvPr id="6" name="กล่องข้อความ 5">
              <a:extLst>
                <a:ext uri="{FF2B5EF4-FFF2-40B4-BE49-F238E27FC236}">
                  <a16:creationId xmlns:a16="http://schemas.microsoft.com/office/drawing/2014/main" id="{61F90488-1DDE-4220-8C09-1DB965D198EB}"/>
                </a:ext>
              </a:extLst>
            </p:cNvPr>
            <p:cNvSpPr txBox="1"/>
            <p:nvPr/>
          </p:nvSpPr>
          <p:spPr>
            <a:xfrm>
              <a:off x="1912880" y="1930492"/>
              <a:ext cx="5519278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6000" dirty="0">
                  <a:solidFill>
                    <a:schemeClr val="bg1"/>
                  </a:solidFill>
                  <a:latin typeface="Abril Fatface" panose="02000503000000020003" pitchFamily="2" charset="0"/>
                </a:rPr>
                <a:t>E-COMMERCE</a:t>
              </a:r>
              <a:endParaRPr lang="th-TH" sz="6000" dirty="0">
                <a:solidFill>
                  <a:schemeClr val="bg1"/>
                </a:solidFill>
                <a:latin typeface="Abril Fatface" panose="02000503000000020003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733784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A9B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วงรี 11">
            <a:extLst>
              <a:ext uri="{FF2B5EF4-FFF2-40B4-BE49-F238E27FC236}">
                <a16:creationId xmlns:a16="http://schemas.microsoft.com/office/drawing/2014/main" id="{60C69861-5CA2-40F1-85FB-610AED8FD7F2}"/>
              </a:ext>
            </a:extLst>
          </p:cNvPr>
          <p:cNvSpPr/>
          <p:nvPr/>
        </p:nvSpPr>
        <p:spPr>
          <a:xfrm>
            <a:off x="7987929" y="-488488"/>
            <a:ext cx="2908599" cy="2908599"/>
          </a:xfrm>
          <a:prstGeom prst="ellipse">
            <a:avLst/>
          </a:prstGeom>
          <a:solidFill>
            <a:srgbClr val="F4DE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sp>
        <p:nvSpPr>
          <p:cNvPr id="8" name="สี่เหลี่ยมผืนผ้า 7">
            <a:extLst>
              <a:ext uri="{FF2B5EF4-FFF2-40B4-BE49-F238E27FC236}">
                <a16:creationId xmlns:a16="http://schemas.microsoft.com/office/drawing/2014/main" id="{55C979C5-F845-4915-AD4B-40D414E0A956}"/>
              </a:ext>
            </a:extLst>
          </p:cNvPr>
          <p:cNvSpPr/>
          <p:nvPr/>
        </p:nvSpPr>
        <p:spPr>
          <a:xfrm>
            <a:off x="3356758" y="1084138"/>
            <a:ext cx="2796057" cy="3459578"/>
          </a:xfrm>
          <a:prstGeom prst="rect">
            <a:avLst/>
          </a:prstGeom>
          <a:solidFill>
            <a:srgbClr val="F4DE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grpSp>
        <p:nvGrpSpPr>
          <p:cNvPr id="4" name="กลุ่ม 3">
            <a:extLst>
              <a:ext uri="{FF2B5EF4-FFF2-40B4-BE49-F238E27FC236}">
                <a16:creationId xmlns:a16="http://schemas.microsoft.com/office/drawing/2014/main" id="{51D645A8-FD81-43AB-BEE3-E5594D38ED8C}"/>
              </a:ext>
            </a:extLst>
          </p:cNvPr>
          <p:cNvGrpSpPr/>
          <p:nvPr/>
        </p:nvGrpSpPr>
        <p:grpSpPr>
          <a:xfrm>
            <a:off x="1673282" y="690322"/>
            <a:ext cx="2796057" cy="3459578"/>
            <a:chOff x="421351" y="841961"/>
            <a:chExt cx="2796057" cy="3459578"/>
          </a:xfrm>
        </p:grpSpPr>
        <p:sp>
          <p:nvSpPr>
            <p:cNvPr id="5" name="สี่เหลี่ยมผืนผ้า 4">
              <a:extLst>
                <a:ext uri="{FF2B5EF4-FFF2-40B4-BE49-F238E27FC236}">
                  <a16:creationId xmlns:a16="http://schemas.microsoft.com/office/drawing/2014/main" id="{D0C2BE4B-E563-4A0F-859D-4705DB74E5B1}"/>
                </a:ext>
              </a:extLst>
            </p:cNvPr>
            <p:cNvSpPr/>
            <p:nvPr/>
          </p:nvSpPr>
          <p:spPr>
            <a:xfrm>
              <a:off x="421351" y="841961"/>
              <a:ext cx="2796057" cy="34595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 dirty="0"/>
            </a:p>
          </p:txBody>
        </p:sp>
        <p:pic>
          <p:nvPicPr>
            <p:cNvPr id="6" name="รูปภาพ 5">
              <a:extLst>
                <a:ext uri="{FF2B5EF4-FFF2-40B4-BE49-F238E27FC236}">
                  <a16:creationId xmlns:a16="http://schemas.microsoft.com/office/drawing/2014/main" id="{86186253-C9EA-4788-A19B-D3281803F9B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7520" t="18019" r="19871" b="12396"/>
            <a:stretch/>
          </p:blipFill>
          <p:spPr>
            <a:xfrm>
              <a:off x="421351" y="1786756"/>
              <a:ext cx="2794516" cy="1948055"/>
            </a:xfrm>
            <a:prstGeom prst="rect">
              <a:avLst/>
            </a:prstGeom>
          </p:spPr>
        </p:pic>
      </p:grpSp>
      <p:sp>
        <p:nvSpPr>
          <p:cNvPr id="9" name="กล่องข้อความ 8">
            <a:extLst>
              <a:ext uri="{FF2B5EF4-FFF2-40B4-BE49-F238E27FC236}">
                <a16:creationId xmlns:a16="http://schemas.microsoft.com/office/drawing/2014/main" id="{D02278DE-4B8F-4DDA-B13B-FB103873A781}"/>
              </a:ext>
            </a:extLst>
          </p:cNvPr>
          <p:cNvSpPr txBox="1"/>
          <p:nvPr/>
        </p:nvSpPr>
        <p:spPr>
          <a:xfrm>
            <a:off x="4513425" y="1306852"/>
            <a:ext cx="704720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rgbClr val="2F3871"/>
                </a:solidFill>
                <a:latin typeface="Abril Fatface" panose="02000503000000020003" pitchFamily="2" charset="0"/>
              </a:rPr>
              <a:t>Authentication</a:t>
            </a:r>
            <a:endParaRPr lang="th-TH" sz="4800" dirty="0">
              <a:solidFill>
                <a:srgbClr val="2F3871"/>
              </a:solidFill>
              <a:latin typeface="Abril Fatface" panose="02000503000000020003" pitchFamily="2" charset="0"/>
            </a:endParaRPr>
          </a:p>
        </p:txBody>
      </p:sp>
      <p:sp>
        <p:nvSpPr>
          <p:cNvPr id="10" name="วงรี 9">
            <a:extLst>
              <a:ext uri="{FF2B5EF4-FFF2-40B4-BE49-F238E27FC236}">
                <a16:creationId xmlns:a16="http://schemas.microsoft.com/office/drawing/2014/main" id="{A6964CB1-1199-4E89-B0A3-C127B6E05CDB}"/>
              </a:ext>
            </a:extLst>
          </p:cNvPr>
          <p:cNvSpPr/>
          <p:nvPr/>
        </p:nvSpPr>
        <p:spPr>
          <a:xfrm>
            <a:off x="-1342403" y="1635117"/>
            <a:ext cx="2908599" cy="2908599"/>
          </a:xfrm>
          <a:prstGeom prst="ellipse">
            <a:avLst/>
          </a:prstGeom>
          <a:solidFill>
            <a:srgbClr val="F4DE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sp>
        <p:nvSpPr>
          <p:cNvPr id="11" name="กล่องข้อความ 10">
            <a:extLst>
              <a:ext uri="{FF2B5EF4-FFF2-40B4-BE49-F238E27FC236}">
                <a16:creationId xmlns:a16="http://schemas.microsoft.com/office/drawing/2014/main" id="{D118F21C-A4DF-45FA-B3C5-F053024D3E90}"/>
              </a:ext>
            </a:extLst>
          </p:cNvPr>
          <p:cNvSpPr txBox="1"/>
          <p:nvPr/>
        </p:nvSpPr>
        <p:spPr>
          <a:xfrm>
            <a:off x="4671987" y="2306700"/>
            <a:ext cx="37933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400" dirty="0">
                <a:solidFill>
                  <a:srgbClr val="2F3871"/>
                </a:solidFill>
                <a:latin typeface="FC Motorway" panose="020B0500040200020003" pitchFamily="34" charset="-34"/>
                <a:ea typeface="FAHFAHShandwriting" panose="02000603000000000000" pitchFamily="2" charset="-34"/>
                <a:cs typeface="FC Motorway" panose="020B0500040200020003" pitchFamily="34" charset="-34"/>
              </a:rPr>
              <a:t>	มีการรับรองความปลอดภัย อาจจะเป็นการมีระบบ </a:t>
            </a:r>
            <a:r>
              <a:rPr lang="en-US" sz="2400" dirty="0">
                <a:solidFill>
                  <a:srgbClr val="2F3871"/>
                </a:solidFill>
                <a:latin typeface="FC Motorway" panose="020B0500040200020003" pitchFamily="34" charset="-34"/>
                <a:ea typeface="FAHFAHShandwriting" panose="02000603000000000000" pitchFamily="2" charset="-34"/>
                <a:cs typeface="FC Motorway" panose="020B0500040200020003" pitchFamily="34" charset="-34"/>
              </a:rPr>
              <a:t>Register Login</a:t>
            </a:r>
            <a:r>
              <a:rPr lang="th-TH" sz="2400" dirty="0">
                <a:solidFill>
                  <a:srgbClr val="2F3871"/>
                </a:solidFill>
                <a:latin typeface="FC Motorway" panose="020B0500040200020003" pitchFamily="34" charset="-34"/>
                <a:ea typeface="FAHFAHShandwriting" panose="02000603000000000000" pitchFamily="2" charset="-34"/>
                <a:cs typeface="FC Motorway" panose="020B0500040200020003" pitchFamily="34" charset="-34"/>
              </a:rPr>
              <a:t> เป็นต้น</a:t>
            </a:r>
            <a:endParaRPr lang="en-US" sz="2400" dirty="0">
              <a:solidFill>
                <a:srgbClr val="2F3871"/>
              </a:solidFill>
              <a:latin typeface="FC Motorway" panose="020B0500040200020003" pitchFamily="34" charset="-34"/>
              <a:ea typeface="FAHFAHShandwriting" panose="02000603000000000000" pitchFamily="2" charset="-34"/>
              <a:cs typeface="FC Motorway" panose="020B0500040200020003" pitchFamily="34" charset="-34"/>
            </a:endParaRPr>
          </a:p>
        </p:txBody>
      </p:sp>
      <p:sp>
        <p:nvSpPr>
          <p:cNvPr id="13" name="กล่องข้อความ 12">
            <a:extLst>
              <a:ext uri="{FF2B5EF4-FFF2-40B4-BE49-F238E27FC236}">
                <a16:creationId xmlns:a16="http://schemas.microsoft.com/office/drawing/2014/main" id="{00A6365F-ACEC-4DF7-A589-20BE65CABC34}"/>
              </a:ext>
            </a:extLst>
          </p:cNvPr>
          <p:cNvSpPr txBox="1"/>
          <p:nvPr/>
        </p:nvSpPr>
        <p:spPr>
          <a:xfrm>
            <a:off x="-833636" y="306707"/>
            <a:ext cx="31786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rgbClr val="2F3871"/>
                </a:solidFill>
                <a:latin typeface="Abril Fatface" panose="02000503000000020003" pitchFamily="2" charset="0"/>
                <a:ea typeface="FAHFAHShandwriting" panose="02000603000000000000" pitchFamily="2" charset="-34"/>
                <a:cs typeface="Kanit" panose="00000500000000000000" pitchFamily="2" charset="-34"/>
              </a:rPr>
              <a:t>08</a:t>
            </a:r>
          </a:p>
        </p:txBody>
      </p:sp>
    </p:spTree>
    <p:extLst>
      <p:ext uri="{BB962C8B-B14F-4D97-AF65-F5344CB8AC3E}">
        <p14:creationId xmlns:p14="http://schemas.microsoft.com/office/powerpoint/2010/main" val="3352745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DE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วงรี 8">
            <a:extLst>
              <a:ext uri="{FF2B5EF4-FFF2-40B4-BE49-F238E27FC236}">
                <a16:creationId xmlns:a16="http://schemas.microsoft.com/office/drawing/2014/main" id="{08144268-9B7B-482D-B6B1-D950A971EB62}"/>
              </a:ext>
            </a:extLst>
          </p:cNvPr>
          <p:cNvSpPr/>
          <p:nvPr/>
        </p:nvSpPr>
        <p:spPr>
          <a:xfrm>
            <a:off x="1939840" y="813401"/>
            <a:ext cx="2632160" cy="2632160"/>
          </a:xfrm>
          <a:prstGeom prst="ellipse">
            <a:avLst/>
          </a:prstGeom>
          <a:solidFill>
            <a:srgbClr val="F0A9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sp>
        <p:nvSpPr>
          <p:cNvPr id="12" name="วงรี 11">
            <a:extLst>
              <a:ext uri="{FF2B5EF4-FFF2-40B4-BE49-F238E27FC236}">
                <a16:creationId xmlns:a16="http://schemas.microsoft.com/office/drawing/2014/main" id="{6C169EA8-3049-4DBD-B363-FF0827497338}"/>
              </a:ext>
            </a:extLst>
          </p:cNvPr>
          <p:cNvSpPr/>
          <p:nvPr/>
        </p:nvSpPr>
        <p:spPr>
          <a:xfrm>
            <a:off x="7770433" y="3718464"/>
            <a:ext cx="2308861" cy="2308861"/>
          </a:xfrm>
          <a:prstGeom prst="ellipse">
            <a:avLst/>
          </a:prstGeom>
          <a:noFill/>
          <a:ln>
            <a:solidFill>
              <a:srgbClr val="2F38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sp>
        <p:nvSpPr>
          <p:cNvPr id="13" name="วงรี 12">
            <a:extLst>
              <a:ext uri="{FF2B5EF4-FFF2-40B4-BE49-F238E27FC236}">
                <a16:creationId xmlns:a16="http://schemas.microsoft.com/office/drawing/2014/main" id="{590FE398-376B-4917-9632-5B4C63926337}"/>
              </a:ext>
            </a:extLst>
          </p:cNvPr>
          <p:cNvSpPr/>
          <p:nvPr/>
        </p:nvSpPr>
        <p:spPr>
          <a:xfrm rot="21226483">
            <a:off x="-1203697" y="2932054"/>
            <a:ext cx="2720703" cy="2720703"/>
          </a:xfrm>
          <a:prstGeom prst="ellipse">
            <a:avLst/>
          </a:prstGeom>
          <a:solidFill>
            <a:srgbClr val="2F38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sp>
        <p:nvSpPr>
          <p:cNvPr id="2" name="กล่องข้อความ 1">
            <a:extLst>
              <a:ext uri="{FF2B5EF4-FFF2-40B4-BE49-F238E27FC236}">
                <a16:creationId xmlns:a16="http://schemas.microsoft.com/office/drawing/2014/main" id="{01D92DDC-363C-45ED-A6BF-64299337C625}"/>
              </a:ext>
            </a:extLst>
          </p:cNvPr>
          <p:cNvSpPr txBox="1"/>
          <p:nvPr/>
        </p:nvSpPr>
        <p:spPr>
          <a:xfrm>
            <a:off x="2897237" y="1252318"/>
            <a:ext cx="487319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rgbClr val="2F3871"/>
                </a:solidFill>
                <a:latin typeface="Abril Fatface" panose="02000503000000020003" pitchFamily="2" charset="0"/>
              </a:rPr>
              <a:t>Microservice Architecture</a:t>
            </a:r>
          </a:p>
        </p:txBody>
      </p:sp>
    </p:spTree>
    <p:extLst>
      <p:ext uri="{BB962C8B-B14F-4D97-AF65-F5344CB8AC3E}">
        <p14:creationId xmlns:p14="http://schemas.microsoft.com/office/powerpoint/2010/main" val="18174902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F387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วงรี 32">
            <a:extLst>
              <a:ext uri="{FF2B5EF4-FFF2-40B4-BE49-F238E27FC236}">
                <a16:creationId xmlns:a16="http://schemas.microsoft.com/office/drawing/2014/main" id="{5EF4276C-1C84-45F4-BA1F-70E8709AA77E}"/>
              </a:ext>
            </a:extLst>
          </p:cNvPr>
          <p:cNvSpPr/>
          <p:nvPr/>
        </p:nvSpPr>
        <p:spPr>
          <a:xfrm rot="13831359">
            <a:off x="-1372640" y="-5596459"/>
            <a:ext cx="7315291" cy="7392459"/>
          </a:xfrm>
          <a:prstGeom prst="ellipse">
            <a:avLst/>
          </a:prstGeom>
          <a:solidFill>
            <a:srgbClr val="F0A9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sp>
        <p:nvSpPr>
          <p:cNvPr id="32" name="วงรี 31">
            <a:extLst>
              <a:ext uri="{FF2B5EF4-FFF2-40B4-BE49-F238E27FC236}">
                <a16:creationId xmlns:a16="http://schemas.microsoft.com/office/drawing/2014/main" id="{3E225AEF-01D6-466B-9EDE-C01A50E2E142}"/>
              </a:ext>
            </a:extLst>
          </p:cNvPr>
          <p:cNvSpPr/>
          <p:nvPr/>
        </p:nvSpPr>
        <p:spPr>
          <a:xfrm rot="13831359">
            <a:off x="3578138" y="3406500"/>
            <a:ext cx="7315291" cy="7392459"/>
          </a:xfrm>
          <a:prstGeom prst="ellipse">
            <a:avLst/>
          </a:prstGeom>
          <a:solidFill>
            <a:srgbClr val="F0A9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sp>
        <p:nvSpPr>
          <p:cNvPr id="4" name="วงรี 3">
            <a:extLst>
              <a:ext uri="{FF2B5EF4-FFF2-40B4-BE49-F238E27FC236}">
                <a16:creationId xmlns:a16="http://schemas.microsoft.com/office/drawing/2014/main" id="{B83B7AC7-0107-46E8-8D20-782BB3924A6B}"/>
              </a:ext>
            </a:extLst>
          </p:cNvPr>
          <p:cNvSpPr/>
          <p:nvPr/>
        </p:nvSpPr>
        <p:spPr>
          <a:xfrm rot="13831359">
            <a:off x="-1313742" y="3189398"/>
            <a:ext cx="7315291" cy="7392459"/>
          </a:xfrm>
          <a:prstGeom prst="ellipse">
            <a:avLst/>
          </a:prstGeom>
          <a:solidFill>
            <a:srgbClr val="F4DE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sp>
        <p:nvSpPr>
          <p:cNvPr id="5" name="วงรี 4">
            <a:extLst>
              <a:ext uri="{FF2B5EF4-FFF2-40B4-BE49-F238E27FC236}">
                <a16:creationId xmlns:a16="http://schemas.microsoft.com/office/drawing/2014/main" id="{1A3508EB-FCBE-411C-A149-16D30AB851AF}"/>
              </a:ext>
            </a:extLst>
          </p:cNvPr>
          <p:cNvSpPr/>
          <p:nvPr/>
        </p:nvSpPr>
        <p:spPr>
          <a:xfrm rot="13831359">
            <a:off x="3519241" y="-6232117"/>
            <a:ext cx="7315291" cy="7392459"/>
          </a:xfrm>
          <a:prstGeom prst="ellipse">
            <a:avLst/>
          </a:prstGeom>
          <a:solidFill>
            <a:srgbClr val="F4DE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grpSp>
        <p:nvGrpSpPr>
          <p:cNvPr id="22" name="Group 4">
            <a:extLst>
              <a:ext uri="{FF2B5EF4-FFF2-40B4-BE49-F238E27FC236}">
                <a16:creationId xmlns:a16="http://schemas.microsoft.com/office/drawing/2014/main" id="{D5F12ADE-92CC-4835-9C1C-A3CA65502B8F}"/>
              </a:ext>
            </a:extLst>
          </p:cNvPr>
          <p:cNvGrpSpPr/>
          <p:nvPr/>
        </p:nvGrpSpPr>
        <p:grpSpPr>
          <a:xfrm>
            <a:off x="906655" y="389995"/>
            <a:ext cx="7269780" cy="4532878"/>
            <a:chOff x="1017405" y="2693983"/>
            <a:chExt cx="6794663" cy="4462905"/>
          </a:xfrm>
        </p:grpSpPr>
        <p:grpSp>
          <p:nvGrpSpPr>
            <p:cNvPr id="23" name="Group 5">
              <a:extLst>
                <a:ext uri="{FF2B5EF4-FFF2-40B4-BE49-F238E27FC236}">
                  <a16:creationId xmlns:a16="http://schemas.microsoft.com/office/drawing/2014/main" id="{F2337046-9F1A-4B01-9539-4810E787C6E5}"/>
                </a:ext>
              </a:extLst>
            </p:cNvPr>
            <p:cNvGrpSpPr/>
            <p:nvPr/>
          </p:nvGrpSpPr>
          <p:grpSpPr>
            <a:xfrm>
              <a:off x="1017405" y="2693983"/>
              <a:ext cx="6794663" cy="4462905"/>
              <a:chOff x="1017405" y="2693983"/>
              <a:chExt cx="6794663" cy="4462905"/>
            </a:xfrm>
          </p:grpSpPr>
          <p:sp>
            <p:nvSpPr>
              <p:cNvPr id="30" name="AutoShape 1">
                <a:extLst>
                  <a:ext uri="{FF2B5EF4-FFF2-40B4-BE49-F238E27FC236}">
                    <a16:creationId xmlns:a16="http://schemas.microsoft.com/office/drawing/2014/main" id="{CD52B5D3-AAA8-47E2-B960-D88A95C48A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17405" y="2693983"/>
                <a:ext cx="6794663" cy="4462905"/>
              </a:xfrm>
              <a:prstGeom prst="roundRect">
                <a:avLst>
                  <a:gd name="adj" fmla="val 1292"/>
                </a:avLst>
              </a:prstGeom>
              <a:solidFill>
                <a:schemeClr val="bg1">
                  <a:lumMod val="95000"/>
                </a:schemeClr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  <a:effectLst>
                <a:outerShdw blurRad="254000" dist="114299" dir="5340024" algn="ctr" rotWithShape="0">
                  <a:schemeClr val="bg2">
                    <a:alpha val="39000"/>
                  </a:schemeClr>
                </a:outerShdw>
              </a:effectLst>
            </p:spPr>
            <p:txBody>
              <a:bodyPr lIns="0" tIns="0" rIns="0" bIns="0"/>
              <a:lstStyle/>
              <a:p>
                <a:endParaRPr lang="id-ID" sz="1798"/>
              </a:p>
            </p:txBody>
          </p:sp>
          <p:sp>
            <p:nvSpPr>
              <p:cNvPr id="31" name="Rectangle 2">
                <a:extLst>
                  <a:ext uri="{FF2B5EF4-FFF2-40B4-BE49-F238E27FC236}">
                    <a16:creationId xmlns:a16="http://schemas.microsoft.com/office/drawing/2014/main" id="{94B4CC27-1A3E-427C-8DCA-584001F585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17405" y="3024940"/>
                <a:ext cx="6794663" cy="315914"/>
              </a:xfrm>
              <a:prstGeom prst="rect">
                <a:avLst/>
              </a:prstGeom>
              <a:solidFill>
                <a:srgbClr val="CDCDCD"/>
              </a:solidFill>
              <a:ln w="25400" cap="flat">
                <a:solidFill>
                  <a:srgbClr val="CDCDCD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sz="1798"/>
              </a:p>
            </p:txBody>
          </p:sp>
          <p:sp>
            <p:nvSpPr>
              <p:cNvPr id="34" name="AutoShape 3">
                <a:extLst>
                  <a:ext uri="{FF2B5EF4-FFF2-40B4-BE49-F238E27FC236}">
                    <a16:creationId xmlns:a16="http://schemas.microsoft.com/office/drawing/2014/main" id="{7BC9C464-F457-4689-8472-AEC5D78BAA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5351" y="2779230"/>
                <a:ext cx="2717865" cy="561624"/>
              </a:xfrm>
              <a:prstGeom prst="roundRect">
                <a:avLst>
                  <a:gd name="adj" fmla="val 11986"/>
                </a:avLst>
              </a:prstGeom>
              <a:solidFill>
                <a:srgbClr val="CDCDCD"/>
              </a:solidFill>
              <a:ln w="25400" cap="flat">
                <a:solidFill>
                  <a:srgbClr val="CDCDCD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sz="1798"/>
              </a:p>
            </p:txBody>
          </p:sp>
          <p:sp>
            <p:nvSpPr>
              <p:cNvPr id="35" name="Oval 4">
                <a:extLst>
                  <a:ext uri="{FF2B5EF4-FFF2-40B4-BE49-F238E27FC236}">
                    <a16:creationId xmlns:a16="http://schemas.microsoft.com/office/drawing/2014/main" id="{5B12FC18-94A2-431C-8877-D4CC585B51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37753" y="2814331"/>
                <a:ext cx="95903" cy="95276"/>
              </a:xfrm>
              <a:prstGeom prst="ellipse">
                <a:avLst/>
              </a:prstGeom>
              <a:solidFill>
                <a:schemeClr val="accent2"/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sz="1798"/>
              </a:p>
            </p:txBody>
          </p:sp>
          <p:sp>
            <p:nvSpPr>
              <p:cNvPr id="36" name="Oval 5">
                <a:extLst>
                  <a:ext uri="{FF2B5EF4-FFF2-40B4-BE49-F238E27FC236}">
                    <a16:creationId xmlns:a16="http://schemas.microsoft.com/office/drawing/2014/main" id="{668C45E3-1469-463D-856E-1F9DA61740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07620" y="2814331"/>
                <a:ext cx="95903" cy="95276"/>
              </a:xfrm>
              <a:prstGeom prst="ellipse">
                <a:avLst/>
              </a:prstGeom>
              <a:solidFill>
                <a:schemeClr val="accent3"/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sz="1798"/>
              </a:p>
            </p:txBody>
          </p:sp>
          <p:sp>
            <p:nvSpPr>
              <p:cNvPr id="37" name="Oval 6">
                <a:extLst>
                  <a:ext uri="{FF2B5EF4-FFF2-40B4-BE49-F238E27FC236}">
                    <a16:creationId xmlns:a16="http://schemas.microsoft.com/office/drawing/2014/main" id="{BFC7B27B-F79A-45EC-BE3D-CFA57718D2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477486" y="2814331"/>
                <a:ext cx="95903" cy="95276"/>
              </a:xfrm>
              <a:prstGeom prst="ellipse">
                <a:avLst/>
              </a:prstGeom>
              <a:solidFill>
                <a:schemeClr val="accent4"/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sz="1798"/>
              </a:p>
            </p:txBody>
          </p:sp>
          <p:sp>
            <p:nvSpPr>
              <p:cNvPr id="38" name="Rectangle 11">
                <a:extLst>
                  <a:ext uri="{FF2B5EF4-FFF2-40B4-BE49-F238E27FC236}">
                    <a16:creationId xmlns:a16="http://schemas.microsoft.com/office/drawing/2014/main" id="{DCD36523-9559-4849-AA29-4AC2F7E4E3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05844" y="3085114"/>
                <a:ext cx="5104773" cy="200580"/>
              </a:xfrm>
              <a:prstGeom prst="rect">
                <a:avLst/>
              </a:prstGeom>
              <a:solidFill>
                <a:srgbClr val="FFFFFF"/>
              </a:solidFill>
              <a:ln w="25400" cap="flat">
                <a:solidFill>
                  <a:srgbClr val="B3B3B3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sz="1798" dirty="0"/>
              </a:p>
            </p:txBody>
          </p:sp>
          <p:sp>
            <p:nvSpPr>
              <p:cNvPr id="39" name="Freeform 9">
                <a:extLst>
                  <a:ext uri="{FF2B5EF4-FFF2-40B4-BE49-F238E27FC236}">
                    <a16:creationId xmlns:a16="http://schemas.microsoft.com/office/drawing/2014/main" id="{A974D930-7373-4903-8267-9A3910943149}"/>
                  </a:ext>
                </a:extLst>
              </p:cNvPr>
              <p:cNvSpPr>
                <a:spLocks/>
              </p:cNvSpPr>
              <p:nvPr/>
            </p:nvSpPr>
            <p:spPr bwMode="auto">
              <a:xfrm rot="18900000">
                <a:off x="4580706" y="2849676"/>
                <a:ext cx="99497" cy="99497"/>
              </a:xfrm>
              <a:custGeom>
                <a:avLst/>
                <a:gdLst>
                  <a:gd name="T0" fmla="*/ 42 w 64"/>
                  <a:gd name="T1" fmla="*/ 0 h 64"/>
                  <a:gd name="T2" fmla="*/ 21 w 64"/>
                  <a:gd name="T3" fmla="*/ 0 h 64"/>
                  <a:gd name="T4" fmla="*/ 21 w 64"/>
                  <a:gd name="T5" fmla="*/ 21 h 64"/>
                  <a:gd name="T6" fmla="*/ 0 w 64"/>
                  <a:gd name="T7" fmla="*/ 21 h 64"/>
                  <a:gd name="T8" fmla="*/ 0 w 64"/>
                  <a:gd name="T9" fmla="*/ 42 h 64"/>
                  <a:gd name="T10" fmla="*/ 21 w 64"/>
                  <a:gd name="T11" fmla="*/ 42 h 64"/>
                  <a:gd name="T12" fmla="*/ 21 w 64"/>
                  <a:gd name="T13" fmla="*/ 64 h 64"/>
                  <a:gd name="T14" fmla="*/ 42 w 64"/>
                  <a:gd name="T15" fmla="*/ 64 h 64"/>
                  <a:gd name="T16" fmla="*/ 42 w 64"/>
                  <a:gd name="T17" fmla="*/ 42 h 64"/>
                  <a:gd name="T18" fmla="*/ 64 w 64"/>
                  <a:gd name="T19" fmla="*/ 42 h 64"/>
                  <a:gd name="T20" fmla="*/ 64 w 64"/>
                  <a:gd name="T21" fmla="*/ 21 h 64"/>
                  <a:gd name="T22" fmla="*/ 42 w 64"/>
                  <a:gd name="T23" fmla="*/ 21 h 64"/>
                  <a:gd name="T24" fmla="*/ 42 w 64"/>
                  <a:gd name="T25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64" h="64">
                    <a:moveTo>
                      <a:pt x="42" y="0"/>
                    </a:moveTo>
                    <a:lnTo>
                      <a:pt x="21" y="0"/>
                    </a:lnTo>
                    <a:lnTo>
                      <a:pt x="21" y="21"/>
                    </a:lnTo>
                    <a:lnTo>
                      <a:pt x="0" y="21"/>
                    </a:lnTo>
                    <a:lnTo>
                      <a:pt x="0" y="42"/>
                    </a:lnTo>
                    <a:lnTo>
                      <a:pt x="21" y="42"/>
                    </a:lnTo>
                    <a:lnTo>
                      <a:pt x="21" y="64"/>
                    </a:lnTo>
                    <a:lnTo>
                      <a:pt x="42" y="64"/>
                    </a:lnTo>
                    <a:lnTo>
                      <a:pt x="42" y="42"/>
                    </a:lnTo>
                    <a:lnTo>
                      <a:pt x="64" y="42"/>
                    </a:lnTo>
                    <a:lnTo>
                      <a:pt x="64" y="21"/>
                    </a:lnTo>
                    <a:lnTo>
                      <a:pt x="42" y="21"/>
                    </a:lnTo>
                    <a:lnTo>
                      <a:pt x="42" y="0"/>
                    </a:ln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299" tIns="45649" rIns="91299" bIns="45649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798"/>
              </a:p>
            </p:txBody>
          </p:sp>
          <p:grpSp>
            <p:nvGrpSpPr>
              <p:cNvPr id="40" name="Group 15">
                <a:extLst>
                  <a:ext uri="{FF2B5EF4-FFF2-40B4-BE49-F238E27FC236}">
                    <a16:creationId xmlns:a16="http://schemas.microsoft.com/office/drawing/2014/main" id="{2D6206F5-E7E4-48E4-9162-C8F63235DC5A}"/>
                  </a:ext>
                </a:extLst>
              </p:cNvPr>
              <p:cNvGrpSpPr/>
              <p:nvPr/>
            </p:nvGrpSpPr>
            <p:grpSpPr>
              <a:xfrm>
                <a:off x="7494380" y="2779230"/>
                <a:ext cx="155357" cy="155272"/>
                <a:chOff x="4763" y="0"/>
                <a:chExt cx="2900362" cy="2898775"/>
              </a:xfrm>
              <a:solidFill>
                <a:schemeClr val="bg1">
                  <a:lumMod val="50000"/>
                </a:schemeClr>
              </a:solidFill>
            </p:grpSpPr>
            <p:sp>
              <p:nvSpPr>
                <p:cNvPr id="43" name="Freeform 13">
                  <a:extLst>
                    <a:ext uri="{FF2B5EF4-FFF2-40B4-BE49-F238E27FC236}">
                      <a16:creationId xmlns:a16="http://schemas.microsoft.com/office/drawing/2014/main" id="{63FABB56-6865-46BA-BB9A-F818C966E3F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63" y="0"/>
                  <a:ext cx="727075" cy="722313"/>
                </a:xfrm>
                <a:custGeom>
                  <a:avLst/>
                  <a:gdLst>
                    <a:gd name="T0" fmla="*/ 168 w 193"/>
                    <a:gd name="T1" fmla="*/ 0 h 192"/>
                    <a:gd name="T2" fmla="*/ 24 w 193"/>
                    <a:gd name="T3" fmla="*/ 0 h 192"/>
                    <a:gd name="T4" fmla="*/ 0 w 193"/>
                    <a:gd name="T5" fmla="*/ 24 h 192"/>
                    <a:gd name="T6" fmla="*/ 0 w 193"/>
                    <a:gd name="T7" fmla="*/ 168 h 192"/>
                    <a:gd name="T8" fmla="*/ 24 w 193"/>
                    <a:gd name="T9" fmla="*/ 192 h 192"/>
                    <a:gd name="T10" fmla="*/ 168 w 193"/>
                    <a:gd name="T11" fmla="*/ 192 h 192"/>
                    <a:gd name="T12" fmla="*/ 193 w 193"/>
                    <a:gd name="T13" fmla="*/ 168 h 192"/>
                    <a:gd name="T14" fmla="*/ 193 w 193"/>
                    <a:gd name="T15" fmla="*/ 24 h 192"/>
                    <a:gd name="T16" fmla="*/ 168 w 193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3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2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299" tIns="45649" rIns="91299" bIns="45649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1798"/>
                </a:p>
              </p:txBody>
            </p:sp>
            <p:sp>
              <p:nvSpPr>
                <p:cNvPr id="44" name="Freeform 14">
                  <a:extLst>
                    <a:ext uri="{FF2B5EF4-FFF2-40B4-BE49-F238E27FC236}">
                      <a16:creationId xmlns:a16="http://schemas.microsoft.com/office/drawing/2014/main" id="{F7BDC8BD-C212-4090-880B-F366CBB707A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63" y="1087438"/>
                  <a:ext cx="727075" cy="722313"/>
                </a:xfrm>
                <a:custGeom>
                  <a:avLst/>
                  <a:gdLst>
                    <a:gd name="T0" fmla="*/ 168 w 193"/>
                    <a:gd name="T1" fmla="*/ 0 h 192"/>
                    <a:gd name="T2" fmla="*/ 24 w 193"/>
                    <a:gd name="T3" fmla="*/ 0 h 192"/>
                    <a:gd name="T4" fmla="*/ 0 w 193"/>
                    <a:gd name="T5" fmla="*/ 24 h 192"/>
                    <a:gd name="T6" fmla="*/ 0 w 193"/>
                    <a:gd name="T7" fmla="*/ 168 h 192"/>
                    <a:gd name="T8" fmla="*/ 24 w 193"/>
                    <a:gd name="T9" fmla="*/ 192 h 192"/>
                    <a:gd name="T10" fmla="*/ 168 w 193"/>
                    <a:gd name="T11" fmla="*/ 192 h 192"/>
                    <a:gd name="T12" fmla="*/ 193 w 193"/>
                    <a:gd name="T13" fmla="*/ 168 h 192"/>
                    <a:gd name="T14" fmla="*/ 193 w 193"/>
                    <a:gd name="T15" fmla="*/ 24 h 192"/>
                    <a:gd name="T16" fmla="*/ 168 w 193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3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2" y="192"/>
                        <a:pt x="193" y="181"/>
                        <a:pt x="193" y="168"/>
                      </a:cubicBezTo>
                      <a:cubicBezTo>
                        <a:pt x="193" y="24"/>
                        <a:pt x="193" y="24"/>
                        <a:pt x="193" y="24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299" tIns="45649" rIns="91299" bIns="45649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1798"/>
                </a:p>
              </p:txBody>
            </p:sp>
            <p:sp>
              <p:nvSpPr>
                <p:cNvPr id="45" name="Freeform 15">
                  <a:extLst>
                    <a:ext uri="{FF2B5EF4-FFF2-40B4-BE49-F238E27FC236}">
                      <a16:creationId xmlns:a16="http://schemas.microsoft.com/office/drawing/2014/main" id="{B93FD25D-2164-41E2-9AC5-453A246B2CF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63" y="2171700"/>
                  <a:ext cx="727075" cy="727075"/>
                </a:xfrm>
                <a:custGeom>
                  <a:avLst/>
                  <a:gdLst>
                    <a:gd name="T0" fmla="*/ 168 w 193"/>
                    <a:gd name="T1" fmla="*/ 0 h 193"/>
                    <a:gd name="T2" fmla="*/ 24 w 193"/>
                    <a:gd name="T3" fmla="*/ 0 h 193"/>
                    <a:gd name="T4" fmla="*/ 0 w 193"/>
                    <a:gd name="T5" fmla="*/ 25 h 193"/>
                    <a:gd name="T6" fmla="*/ 0 w 193"/>
                    <a:gd name="T7" fmla="*/ 169 h 193"/>
                    <a:gd name="T8" fmla="*/ 24 w 193"/>
                    <a:gd name="T9" fmla="*/ 193 h 193"/>
                    <a:gd name="T10" fmla="*/ 168 w 193"/>
                    <a:gd name="T11" fmla="*/ 193 h 193"/>
                    <a:gd name="T12" fmla="*/ 193 w 193"/>
                    <a:gd name="T13" fmla="*/ 169 h 193"/>
                    <a:gd name="T14" fmla="*/ 193 w 193"/>
                    <a:gd name="T15" fmla="*/ 25 h 193"/>
                    <a:gd name="T16" fmla="*/ 168 w 193"/>
                    <a:gd name="T17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3" h="193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2" y="193"/>
                        <a:pt x="193" y="182"/>
                        <a:pt x="193" y="169"/>
                      </a:cubicBezTo>
                      <a:cubicBezTo>
                        <a:pt x="193" y="25"/>
                        <a:pt x="193" y="25"/>
                        <a:pt x="193" y="25"/>
                      </a:cubicBezTo>
                      <a:cubicBezTo>
                        <a:pt x="193" y="11"/>
                        <a:pt x="182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299" tIns="45649" rIns="91299" bIns="45649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1798"/>
                </a:p>
              </p:txBody>
            </p:sp>
            <p:sp>
              <p:nvSpPr>
                <p:cNvPr id="46" name="Freeform 16">
                  <a:extLst>
                    <a:ext uri="{FF2B5EF4-FFF2-40B4-BE49-F238E27FC236}">
                      <a16:creationId xmlns:a16="http://schemas.microsoft.com/office/drawing/2014/main" id="{ED840862-3616-481D-8C40-EF2BEFF4D26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3788" y="0"/>
                  <a:ext cx="722312" cy="722313"/>
                </a:xfrm>
                <a:custGeom>
                  <a:avLst/>
                  <a:gdLst>
                    <a:gd name="T0" fmla="*/ 168 w 192"/>
                    <a:gd name="T1" fmla="*/ 0 h 192"/>
                    <a:gd name="T2" fmla="*/ 24 w 192"/>
                    <a:gd name="T3" fmla="*/ 0 h 192"/>
                    <a:gd name="T4" fmla="*/ 0 w 192"/>
                    <a:gd name="T5" fmla="*/ 24 h 192"/>
                    <a:gd name="T6" fmla="*/ 0 w 192"/>
                    <a:gd name="T7" fmla="*/ 168 h 192"/>
                    <a:gd name="T8" fmla="*/ 24 w 192"/>
                    <a:gd name="T9" fmla="*/ 192 h 192"/>
                    <a:gd name="T10" fmla="*/ 168 w 192"/>
                    <a:gd name="T11" fmla="*/ 192 h 192"/>
                    <a:gd name="T12" fmla="*/ 192 w 192"/>
                    <a:gd name="T13" fmla="*/ 168 h 192"/>
                    <a:gd name="T14" fmla="*/ 192 w 192"/>
                    <a:gd name="T15" fmla="*/ 24 h 192"/>
                    <a:gd name="T16" fmla="*/ 168 w 192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299" tIns="45649" rIns="91299" bIns="45649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1798"/>
                </a:p>
              </p:txBody>
            </p:sp>
            <p:sp>
              <p:nvSpPr>
                <p:cNvPr id="47" name="Freeform 17">
                  <a:extLst>
                    <a:ext uri="{FF2B5EF4-FFF2-40B4-BE49-F238E27FC236}">
                      <a16:creationId xmlns:a16="http://schemas.microsoft.com/office/drawing/2014/main" id="{1C55C458-0241-4370-B554-CDE6A900411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3788" y="1087438"/>
                  <a:ext cx="722312" cy="722313"/>
                </a:xfrm>
                <a:custGeom>
                  <a:avLst/>
                  <a:gdLst>
                    <a:gd name="T0" fmla="*/ 168 w 192"/>
                    <a:gd name="T1" fmla="*/ 0 h 192"/>
                    <a:gd name="T2" fmla="*/ 24 w 192"/>
                    <a:gd name="T3" fmla="*/ 0 h 192"/>
                    <a:gd name="T4" fmla="*/ 0 w 192"/>
                    <a:gd name="T5" fmla="*/ 24 h 192"/>
                    <a:gd name="T6" fmla="*/ 0 w 192"/>
                    <a:gd name="T7" fmla="*/ 168 h 192"/>
                    <a:gd name="T8" fmla="*/ 24 w 192"/>
                    <a:gd name="T9" fmla="*/ 192 h 192"/>
                    <a:gd name="T10" fmla="*/ 168 w 192"/>
                    <a:gd name="T11" fmla="*/ 192 h 192"/>
                    <a:gd name="T12" fmla="*/ 192 w 192"/>
                    <a:gd name="T13" fmla="*/ 168 h 192"/>
                    <a:gd name="T14" fmla="*/ 192 w 192"/>
                    <a:gd name="T15" fmla="*/ 24 h 192"/>
                    <a:gd name="T16" fmla="*/ 168 w 192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1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299" tIns="45649" rIns="91299" bIns="45649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1798"/>
                </a:p>
              </p:txBody>
            </p:sp>
            <p:sp>
              <p:nvSpPr>
                <p:cNvPr id="48" name="Freeform 18">
                  <a:extLst>
                    <a:ext uri="{FF2B5EF4-FFF2-40B4-BE49-F238E27FC236}">
                      <a16:creationId xmlns:a16="http://schemas.microsoft.com/office/drawing/2014/main" id="{27F1A7C8-C692-4FFF-96F7-64125851C09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093788" y="2171700"/>
                  <a:ext cx="722312" cy="727075"/>
                </a:xfrm>
                <a:custGeom>
                  <a:avLst/>
                  <a:gdLst>
                    <a:gd name="T0" fmla="*/ 168 w 192"/>
                    <a:gd name="T1" fmla="*/ 0 h 193"/>
                    <a:gd name="T2" fmla="*/ 24 w 192"/>
                    <a:gd name="T3" fmla="*/ 0 h 193"/>
                    <a:gd name="T4" fmla="*/ 0 w 192"/>
                    <a:gd name="T5" fmla="*/ 25 h 193"/>
                    <a:gd name="T6" fmla="*/ 0 w 192"/>
                    <a:gd name="T7" fmla="*/ 169 h 193"/>
                    <a:gd name="T8" fmla="*/ 24 w 192"/>
                    <a:gd name="T9" fmla="*/ 193 h 193"/>
                    <a:gd name="T10" fmla="*/ 168 w 192"/>
                    <a:gd name="T11" fmla="*/ 193 h 193"/>
                    <a:gd name="T12" fmla="*/ 192 w 192"/>
                    <a:gd name="T13" fmla="*/ 169 h 193"/>
                    <a:gd name="T14" fmla="*/ 192 w 192"/>
                    <a:gd name="T15" fmla="*/ 25 h 193"/>
                    <a:gd name="T16" fmla="*/ 168 w 192"/>
                    <a:gd name="T17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3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1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299" tIns="45649" rIns="91299" bIns="45649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1798"/>
                </a:p>
              </p:txBody>
            </p:sp>
            <p:sp>
              <p:nvSpPr>
                <p:cNvPr id="49" name="Freeform 19">
                  <a:extLst>
                    <a:ext uri="{FF2B5EF4-FFF2-40B4-BE49-F238E27FC236}">
                      <a16:creationId xmlns:a16="http://schemas.microsoft.com/office/drawing/2014/main" id="{738B3D1C-D2CD-4DA2-B67E-BC07A6E8AF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81225" y="0"/>
                  <a:ext cx="723900" cy="722313"/>
                </a:xfrm>
                <a:custGeom>
                  <a:avLst/>
                  <a:gdLst>
                    <a:gd name="T0" fmla="*/ 168 w 192"/>
                    <a:gd name="T1" fmla="*/ 0 h 192"/>
                    <a:gd name="T2" fmla="*/ 24 w 192"/>
                    <a:gd name="T3" fmla="*/ 0 h 192"/>
                    <a:gd name="T4" fmla="*/ 0 w 192"/>
                    <a:gd name="T5" fmla="*/ 24 h 192"/>
                    <a:gd name="T6" fmla="*/ 0 w 192"/>
                    <a:gd name="T7" fmla="*/ 168 h 192"/>
                    <a:gd name="T8" fmla="*/ 24 w 192"/>
                    <a:gd name="T9" fmla="*/ 192 h 192"/>
                    <a:gd name="T10" fmla="*/ 168 w 192"/>
                    <a:gd name="T11" fmla="*/ 192 h 192"/>
                    <a:gd name="T12" fmla="*/ 192 w 192"/>
                    <a:gd name="T13" fmla="*/ 168 h 192"/>
                    <a:gd name="T14" fmla="*/ 192 w 192"/>
                    <a:gd name="T15" fmla="*/ 24 h 192"/>
                    <a:gd name="T16" fmla="*/ 168 w 192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2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2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299" tIns="45649" rIns="91299" bIns="45649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1798"/>
                </a:p>
              </p:txBody>
            </p:sp>
            <p:sp>
              <p:nvSpPr>
                <p:cNvPr id="50" name="Freeform 20">
                  <a:extLst>
                    <a:ext uri="{FF2B5EF4-FFF2-40B4-BE49-F238E27FC236}">
                      <a16:creationId xmlns:a16="http://schemas.microsoft.com/office/drawing/2014/main" id="{AEA11E72-4A7C-4752-9F75-B1B834D683E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81225" y="1087438"/>
                  <a:ext cx="723900" cy="722313"/>
                </a:xfrm>
                <a:custGeom>
                  <a:avLst/>
                  <a:gdLst>
                    <a:gd name="T0" fmla="*/ 168 w 192"/>
                    <a:gd name="T1" fmla="*/ 0 h 192"/>
                    <a:gd name="T2" fmla="*/ 24 w 192"/>
                    <a:gd name="T3" fmla="*/ 0 h 192"/>
                    <a:gd name="T4" fmla="*/ 0 w 192"/>
                    <a:gd name="T5" fmla="*/ 24 h 192"/>
                    <a:gd name="T6" fmla="*/ 0 w 192"/>
                    <a:gd name="T7" fmla="*/ 168 h 192"/>
                    <a:gd name="T8" fmla="*/ 24 w 192"/>
                    <a:gd name="T9" fmla="*/ 192 h 192"/>
                    <a:gd name="T10" fmla="*/ 168 w 192"/>
                    <a:gd name="T11" fmla="*/ 192 h 192"/>
                    <a:gd name="T12" fmla="*/ 192 w 192"/>
                    <a:gd name="T13" fmla="*/ 168 h 192"/>
                    <a:gd name="T14" fmla="*/ 192 w 192"/>
                    <a:gd name="T15" fmla="*/ 24 h 192"/>
                    <a:gd name="T16" fmla="*/ 168 w 192"/>
                    <a:gd name="T17" fmla="*/ 0 h 19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2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4"/>
                      </a:cubicBezTo>
                      <a:cubicBezTo>
                        <a:pt x="0" y="168"/>
                        <a:pt x="0" y="168"/>
                        <a:pt x="0" y="168"/>
                      </a:cubicBezTo>
                      <a:cubicBezTo>
                        <a:pt x="0" y="181"/>
                        <a:pt x="10" y="192"/>
                        <a:pt x="24" y="192"/>
                      </a:cubicBezTo>
                      <a:cubicBezTo>
                        <a:pt x="168" y="192"/>
                        <a:pt x="168" y="192"/>
                        <a:pt x="168" y="192"/>
                      </a:cubicBezTo>
                      <a:cubicBezTo>
                        <a:pt x="181" y="192"/>
                        <a:pt x="192" y="181"/>
                        <a:pt x="192" y="168"/>
                      </a:cubicBezTo>
                      <a:cubicBezTo>
                        <a:pt x="192" y="24"/>
                        <a:pt x="192" y="24"/>
                        <a:pt x="192" y="24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299" tIns="45649" rIns="91299" bIns="45649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1798"/>
                </a:p>
              </p:txBody>
            </p:sp>
            <p:sp>
              <p:nvSpPr>
                <p:cNvPr id="51" name="Freeform 21">
                  <a:extLst>
                    <a:ext uri="{FF2B5EF4-FFF2-40B4-BE49-F238E27FC236}">
                      <a16:creationId xmlns:a16="http://schemas.microsoft.com/office/drawing/2014/main" id="{C867D1E0-B0C2-4D99-848D-2709C8EACF9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181225" y="2171700"/>
                  <a:ext cx="723900" cy="727075"/>
                </a:xfrm>
                <a:custGeom>
                  <a:avLst/>
                  <a:gdLst>
                    <a:gd name="T0" fmla="*/ 168 w 192"/>
                    <a:gd name="T1" fmla="*/ 0 h 193"/>
                    <a:gd name="T2" fmla="*/ 24 w 192"/>
                    <a:gd name="T3" fmla="*/ 0 h 193"/>
                    <a:gd name="T4" fmla="*/ 0 w 192"/>
                    <a:gd name="T5" fmla="*/ 25 h 193"/>
                    <a:gd name="T6" fmla="*/ 0 w 192"/>
                    <a:gd name="T7" fmla="*/ 169 h 193"/>
                    <a:gd name="T8" fmla="*/ 24 w 192"/>
                    <a:gd name="T9" fmla="*/ 193 h 193"/>
                    <a:gd name="T10" fmla="*/ 168 w 192"/>
                    <a:gd name="T11" fmla="*/ 193 h 193"/>
                    <a:gd name="T12" fmla="*/ 192 w 192"/>
                    <a:gd name="T13" fmla="*/ 169 h 193"/>
                    <a:gd name="T14" fmla="*/ 192 w 192"/>
                    <a:gd name="T15" fmla="*/ 25 h 193"/>
                    <a:gd name="T16" fmla="*/ 168 w 192"/>
                    <a:gd name="T17" fmla="*/ 0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2" h="193">
                      <a:moveTo>
                        <a:pt x="168" y="0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10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82"/>
                        <a:pt x="10" y="193"/>
                        <a:pt x="24" y="193"/>
                      </a:cubicBezTo>
                      <a:cubicBezTo>
                        <a:pt x="168" y="193"/>
                        <a:pt x="168" y="193"/>
                        <a:pt x="168" y="193"/>
                      </a:cubicBezTo>
                      <a:cubicBezTo>
                        <a:pt x="181" y="193"/>
                        <a:pt x="192" y="182"/>
                        <a:pt x="192" y="169"/>
                      </a:cubicBezTo>
                      <a:cubicBezTo>
                        <a:pt x="192" y="25"/>
                        <a:pt x="192" y="25"/>
                        <a:pt x="192" y="25"/>
                      </a:cubicBezTo>
                      <a:cubicBezTo>
                        <a:pt x="192" y="11"/>
                        <a:pt x="181" y="0"/>
                        <a:pt x="16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299" tIns="45649" rIns="91299" bIns="45649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 sz="1798"/>
                </a:p>
              </p:txBody>
            </p:sp>
          </p:grpSp>
          <p:sp>
            <p:nvSpPr>
              <p:cNvPr id="41" name="Freeform 25">
                <a:extLst>
                  <a:ext uri="{FF2B5EF4-FFF2-40B4-BE49-F238E27FC236}">
                    <a16:creationId xmlns:a16="http://schemas.microsoft.com/office/drawing/2014/main" id="{35CFFF39-32CD-4DB0-9AE4-6960DCD45467}"/>
                  </a:ext>
                </a:extLst>
              </p:cNvPr>
              <p:cNvSpPr>
                <a:spLocks/>
              </p:cNvSpPr>
              <p:nvPr/>
            </p:nvSpPr>
            <p:spPr bwMode="auto">
              <a:xfrm rot="5400000">
                <a:off x="7497092" y="3115886"/>
                <a:ext cx="146921" cy="128651"/>
              </a:xfrm>
              <a:custGeom>
                <a:avLst/>
                <a:gdLst>
                  <a:gd name="T0" fmla="*/ 504 w 896"/>
                  <a:gd name="T1" fmla="*/ 0 h 784"/>
                  <a:gd name="T2" fmla="*/ 116 w 896"/>
                  <a:gd name="T3" fmla="*/ 336 h 784"/>
                  <a:gd name="T4" fmla="*/ 0 w 896"/>
                  <a:gd name="T5" fmla="*/ 336 h 784"/>
                  <a:gd name="T6" fmla="*/ 168 w 896"/>
                  <a:gd name="T7" fmla="*/ 560 h 784"/>
                  <a:gd name="T8" fmla="*/ 336 w 896"/>
                  <a:gd name="T9" fmla="*/ 336 h 784"/>
                  <a:gd name="T10" fmla="*/ 230 w 896"/>
                  <a:gd name="T11" fmla="*/ 336 h 784"/>
                  <a:gd name="T12" fmla="*/ 504 w 896"/>
                  <a:gd name="T13" fmla="*/ 112 h 784"/>
                  <a:gd name="T14" fmla="*/ 784 w 896"/>
                  <a:gd name="T15" fmla="*/ 392 h 784"/>
                  <a:gd name="T16" fmla="*/ 504 w 896"/>
                  <a:gd name="T17" fmla="*/ 672 h 784"/>
                  <a:gd name="T18" fmla="*/ 504 w 896"/>
                  <a:gd name="T19" fmla="*/ 784 h 784"/>
                  <a:gd name="T20" fmla="*/ 896 w 896"/>
                  <a:gd name="T21" fmla="*/ 392 h 784"/>
                  <a:gd name="T22" fmla="*/ 504 w 896"/>
                  <a:gd name="T23" fmla="*/ 0 h 7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96" h="784">
                    <a:moveTo>
                      <a:pt x="504" y="0"/>
                    </a:moveTo>
                    <a:cubicBezTo>
                      <a:pt x="307" y="0"/>
                      <a:pt x="144" y="146"/>
                      <a:pt x="116" y="336"/>
                    </a:cubicBezTo>
                    <a:cubicBezTo>
                      <a:pt x="0" y="336"/>
                      <a:pt x="0" y="336"/>
                      <a:pt x="0" y="336"/>
                    </a:cubicBezTo>
                    <a:cubicBezTo>
                      <a:pt x="168" y="560"/>
                      <a:pt x="168" y="560"/>
                      <a:pt x="168" y="560"/>
                    </a:cubicBezTo>
                    <a:cubicBezTo>
                      <a:pt x="336" y="336"/>
                      <a:pt x="336" y="336"/>
                      <a:pt x="336" y="336"/>
                    </a:cubicBezTo>
                    <a:cubicBezTo>
                      <a:pt x="230" y="336"/>
                      <a:pt x="230" y="336"/>
                      <a:pt x="230" y="336"/>
                    </a:cubicBezTo>
                    <a:cubicBezTo>
                      <a:pt x="256" y="208"/>
                      <a:pt x="369" y="112"/>
                      <a:pt x="504" y="112"/>
                    </a:cubicBezTo>
                    <a:cubicBezTo>
                      <a:pt x="658" y="112"/>
                      <a:pt x="784" y="238"/>
                      <a:pt x="784" y="392"/>
                    </a:cubicBezTo>
                    <a:cubicBezTo>
                      <a:pt x="784" y="546"/>
                      <a:pt x="658" y="672"/>
                      <a:pt x="504" y="672"/>
                    </a:cubicBezTo>
                    <a:cubicBezTo>
                      <a:pt x="504" y="784"/>
                      <a:pt x="504" y="784"/>
                      <a:pt x="504" y="784"/>
                    </a:cubicBezTo>
                    <a:cubicBezTo>
                      <a:pt x="721" y="784"/>
                      <a:pt x="896" y="609"/>
                      <a:pt x="896" y="392"/>
                    </a:cubicBezTo>
                    <a:cubicBezTo>
                      <a:pt x="896" y="175"/>
                      <a:pt x="721" y="0"/>
                      <a:pt x="504" y="0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299" tIns="45649" rIns="91299" bIns="45649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sz="1798"/>
              </a:p>
            </p:txBody>
          </p:sp>
          <p:sp>
            <p:nvSpPr>
              <p:cNvPr id="42" name="Oval 6">
                <a:extLst>
                  <a:ext uri="{FF2B5EF4-FFF2-40B4-BE49-F238E27FC236}">
                    <a16:creationId xmlns:a16="http://schemas.microsoft.com/office/drawing/2014/main" id="{BEA0CC2B-FD98-44CB-8578-86B9A5CBEE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55635" y="2814331"/>
                <a:ext cx="95903" cy="95276"/>
              </a:xfrm>
              <a:prstGeom prst="ellipse">
                <a:avLst/>
              </a:prstGeom>
              <a:solidFill>
                <a:schemeClr val="accent5"/>
              </a:solidFill>
              <a:ln w="25400" cap="flat">
                <a:noFill/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id-ID" sz="1798"/>
              </a:p>
            </p:txBody>
          </p:sp>
        </p:grpSp>
        <p:sp>
          <p:nvSpPr>
            <p:cNvPr id="24" name="Freeform 29">
              <a:extLst>
                <a:ext uri="{FF2B5EF4-FFF2-40B4-BE49-F238E27FC236}">
                  <a16:creationId xmlns:a16="http://schemas.microsoft.com/office/drawing/2014/main" id="{1BF861C6-3672-4EB7-B30F-FB10EB91373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69943" y="3130076"/>
              <a:ext cx="115372" cy="115448"/>
            </a:xfrm>
            <a:custGeom>
              <a:avLst/>
              <a:gdLst>
                <a:gd name="T0" fmla="*/ 0 w 636"/>
                <a:gd name="T1" fmla="*/ 318 h 636"/>
                <a:gd name="T2" fmla="*/ 636 w 636"/>
                <a:gd name="T3" fmla="*/ 318 h 636"/>
                <a:gd name="T4" fmla="*/ 594 w 636"/>
                <a:gd name="T5" fmla="*/ 308 h 636"/>
                <a:gd name="T6" fmla="*/ 448 w 636"/>
                <a:gd name="T7" fmla="*/ 179 h 636"/>
                <a:gd name="T8" fmla="*/ 594 w 636"/>
                <a:gd name="T9" fmla="*/ 308 h 636"/>
                <a:gd name="T10" fmla="*/ 223 w 636"/>
                <a:gd name="T11" fmla="*/ 486 h 636"/>
                <a:gd name="T12" fmla="*/ 308 w 636"/>
                <a:gd name="T13" fmla="*/ 594 h 636"/>
                <a:gd name="T14" fmla="*/ 329 w 636"/>
                <a:gd name="T15" fmla="*/ 42 h 636"/>
                <a:gd name="T16" fmla="*/ 328 w 636"/>
                <a:gd name="T17" fmla="*/ 184 h 636"/>
                <a:gd name="T18" fmla="*/ 329 w 636"/>
                <a:gd name="T19" fmla="*/ 42 h 636"/>
                <a:gd name="T20" fmla="*/ 510 w 636"/>
                <a:gd name="T21" fmla="*/ 119 h 636"/>
                <a:gd name="T22" fmla="*/ 363 w 636"/>
                <a:gd name="T23" fmla="*/ 45 h 636"/>
                <a:gd name="T24" fmla="*/ 308 w 636"/>
                <a:gd name="T25" fmla="*/ 184 h 636"/>
                <a:gd name="T26" fmla="*/ 307 w 636"/>
                <a:gd name="T27" fmla="*/ 42 h 636"/>
                <a:gd name="T28" fmla="*/ 196 w 636"/>
                <a:gd name="T29" fmla="*/ 160 h 636"/>
                <a:gd name="T30" fmla="*/ 273 w 636"/>
                <a:gd name="T31" fmla="*/ 45 h 636"/>
                <a:gd name="T32" fmla="*/ 207 w 636"/>
                <a:gd name="T33" fmla="*/ 186 h 636"/>
                <a:gd name="T34" fmla="*/ 308 w 636"/>
                <a:gd name="T35" fmla="*/ 308 h 636"/>
                <a:gd name="T36" fmla="*/ 207 w 636"/>
                <a:gd name="T37" fmla="*/ 186 h 636"/>
                <a:gd name="T38" fmla="*/ 308 w 636"/>
                <a:gd name="T39" fmla="*/ 452 h 636"/>
                <a:gd name="T40" fmla="*/ 185 w 636"/>
                <a:gd name="T41" fmla="*/ 328 h 636"/>
                <a:gd name="T42" fmla="*/ 273 w 636"/>
                <a:gd name="T43" fmla="*/ 591 h 636"/>
                <a:gd name="T44" fmla="*/ 204 w 636"/>
                <a:gd name="T45" fmla="*/ 493 h 636"/>
                <a:gd name="T46" fmla="*/ 328 w 636"/>
                <a:gd name="T47" fmla="*/ 594 h 636"/>
                <a:gd name="T48" fmla="*/ 413 w 636"/>
                <a:gd name="T49" fmla="*/ 486 h 636"/>
                <a:gd name="T50" fmla="*/ 328 w 636"/>
                <a:gd name="T51" fmla="*/ 594 h 636"/>
                <a:gd name="T52" fmla="*/ 498 w 636"/>
                <a:gd name="T53" fmla="*/ 528 h 636"/>
                <a:gd name="T54" fmla="*/ 432 w 636"/>
                <a:gd name="T55" fmla="*/ 493 h 636"/>
                <a:gd name="T56" fmla="*/ 328 w 636"/>
                <a:gd name="T57" fmla="*/ 452 h 636"/>
                <a:gd name="T58" fmla="*/ 451 w 636"/>
                <a:gd name="T59" fmla="*/ 328 h 636"/>
                <a:gd name="T60" fmla="*/ 328 w 636"/>
                <a:gd name="T61" fmla="*/ 308 h 636"/>
                <a:gd name="T62" fmla="*/ 429 w 636"/>
                <a:gd name="T63" fmla="*/ 186 h 636"/>
                <a:gd name="T64" fmla="*/ 328 w 636"/>
                <a:gd name="T65" fmla="*/ 308 h 636"/>
                <a:gd name="T66" fmla="*/ 188 w 636"/>
                <a:gd name="T67" fmla="*/ 179 h 636"/>
                <a:gd name="T68" fmla="*/ 42 w 636"/>
                <a:gd name="T69" fmla="*/ 308 h 636"/>
                <a:gd name="T70" fmla="*/ 42 w 636"/>
                <a:gd name="T71" fmla="*/ 328 h 636"/>
                <a:gd name="T72" fmla="*/ 195 w 636"/>
                <a:gd name="T73" fmla="*/ 475 h 636"/>
                <a:gd name="T74" fmla="*/ 42 w 636"/>
                <a:gd name="T75" fmla="*/ 328 h 636"/>
                <a:gd name="T76" fmla="*/ 441 w 636"/>
                <a:gd name="T77" fmla="*/ 475 h 636"/>
                <a:gd name="T78" fmla="*/ 594 w 636"/>
                <a:gd name="T79" fmla="*/ 328 h 6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36" h="636">
                  <a:moveTo>
                    <a:pt x="318" y="0"/>
                  </a:moveTo>
                  <a:cubicBezTo>
                    <a:pt x="142" y="0"/>
                    <a:pt x="0" y="142"/>
                    <a:pt x="0" y="318"/>
                  </a:cubicBezTo>
                  <a:cubicBezTo>
                    <a:pt x="0" y="494"/>
                    <a:pt x="142" y="636"/>
                    <a:pt x="318" y="636"/>
                  </a:cubicBezTo>
                  <a:cubicBezTo>
                    <a:pt x="494" y="636"/>
                    <a:pt x="636" y="494"/>
                    <a:pt x="636" y="318"/>
                  </a:cubicBezTo>
                  <a:cubicBezTo>
                    <a:pt x="636" y="142"/>
                    <a:pt x="494" y="0"/>
                    <a:pt x="318" y="0"/>
                  </a:cubicBezTo>
                  <a:close/>
                  <a:moveTo>
                    <a:pt x="594" y="308"/>
                  </a:moveTo>
                  <a:cubicBezTo>
                    <a:pt x="471" y="308"/>
                    <a:pt x="471" y="308"/>
                    <a:pt x="471" y="308"/>
                  </a:cubicBezTo>
                  <a:cubicBezTo>
                    <a:pt x="470" y="262"/>
                    <a:pt x="462" y="219"/>
                    <a:pt x="448" y="179"/>
                  </a:cubicBezTo>
                  <a:cubicBezTo>
                    <a:pt x="476" y="168"/>
                    <a:pt x="501" y="152"/>
                    <a:pt x="525" y="134"/>
                  </a:cubicBezTo>
                  <a:cubicBezTo>
                    <a:pt x="566" y="181"/>
                    <a:pt x="592" y="241"/>
                    <a:pt x="594" y="308"/>
                  </a:cubicBezTo>
                  <a:close/>
                  <a:moveTo>
                    <a:pt x="307" y="594"/>
                  </a:moveTo>
                  <a:cubicBezTo>
                    <a:pt x="273" y="566"/>
                    <a:pt x="244" y="529"/>
                    <a:pt x="223" y="486"/>
                  </a:cubicBezTo>
                  <a:cubicBezTo>
                    <a:pt x="250" y="478"/>
                    <a:pt x="278" y="473"/>
                    <a:pt x="308" y="472"/>
                  </a:cubicBezTo>
                  <a:cubicBezTo>
                    <a:pt x="308" y="594"/>
                    <a:pt x="308" y="594"/>
                    <a:pt x="308" y="594"/>
                  </a:cubicBezTo>
                  <a:cubicBezTo>
                    <a:pt x="307" y="594"/>
                    <a:pt x="307" y="594"/>
                    <a:pt x="307" y="594"/>
                  </a:cubicBezTo>
                  <a:close/>
                  <a:moveTo>
                    <a:pt x="329" y="42"/>
                  </a:moveTo>
                  <a:cubicBezTo>
                    <a:pt x="368" y="74"/>
                    <a:pt x="400" y="117"/>
                    <a:pt x="421" y="167"/>
                  </a:cubicBezTo>
                  <a:cubicBezTo>
                    <a:pt x="392" y="177"/>
                    <a:pt x="361" y="183"/>
                    <a:pt x="328" y="184"/>
                  </a:cubicBezTo>
                  <a:cubicBezTo>
                    <a:pt x="328" y="42"/>
                    <a:pt x="328" y="42"/>
                    <a:pt x="328" y="42"/>
                  </a:cubicBezTo>
                  <a:cubicBezTo>
                    <a:pt x="329" y="42"/>
                    <a:pt x="329" y="42"/>
                    <a:pt x="329" y="42"/>
                  </a:cubicBezTo>
                  <a:close/>
                  <a:moveTo>
                    <a:pt x="363" y="45"/>
                  </a:moveTo>
                  <a:cubicBezTo>
                    <a:pt x="420" y="55"/>
                    <a:pt x="471" y="81"/>
                    <a:pt x="510" y="119"/>
                  </a:cubicBezTo>
                  <a:cubicBezTo>
                    <a:pt x="489" y="136"/>
                    <a:pt x="466" y="150"/>
                    <a:pt x="440" y="160"/>
                  </a:cubicBezTo>
                  <a:cubicBezTo>
                    <a:pt x="421" y="116"/>
                    <a:pt x="395" y="77"/>
                    <a:pt x="363" y="45"/>
                  </a:cubicBezTo>
                  <a:close/>
                  <a:moveTo>
                    <a:pt x="308" y="42"/>
                  </a:moveTo>
                  <a:cubicBezTo>
                    <a:pt x="308" y="184"/>
                    <a:pt x="308" y="184"/>
                    <a:pt x="308" y="184"/>
                  </a:cubicBezTo>
                  <a:cubicBezTo>
                    <a:pt x="275" y="183"/>
                    <a:pt x="244" y="177"/>
                    <a:pt x="215" y="167"/>
                  </a:cubicBezTo>
                  <a:cubicBezTo>
                    <a:pt x="236" y="117"/>
                    <a:pt x="268" y="74"/>
                    <a:pt x="307" y="42"/>
                  </a:cubicBezTo>
                  <a:cubicBezTo>
                    <a:pt x="307" y="42"/>
                    <a:pt x="307" y="42"/>
                    <a:pt x="308" y="42"/>
                  </a:cubicBezTo>
                  <a:close/>
                  <a:moveTo>
                    <a:pt x="196" y="160"/>
                  </a:moveTo>
                  <a:cubicBezTo>
                    <a:pt x="171" y="150"/>
                    <a:pt x="147" y="136"/>
                    <a:pt x="126" y="119"/>
                  </a:cubicBezTo>
                  <a:cubicBezTo>
                    <a:pt x="165" y="81"/>
                    <a:pt x="216" y="55"/>
                    <a:pt x="273" y="45"/>
                  </a:cubicBezTo>
                  <a:cubicBezTo>
                    <a:pt x="241" y="77"/>
                    <a:pt x="215" y="116"/>
                    <a:pt x="196" y="160"/>
                  </a:cubicBezTo>
                  <a:close/>
                  <a:moveTo>
                    <a:pt x="207" y="186"/>
                  </a:moveTo>
                  <a:cubicBezTo>
                    <a:pt x="239" y="197"/>
                    <a:pt x="273" y="204"/>
                    <a:pt x="308" y="205"/>
                  </a:cubicBezTo>
                  <a:cubicBezTo>
                    <a:pt x="308" y="308"/>
                    <a:pt x="308" y="308"/>
                    <a:pt x="308" y="308"/>
                  </a:cubicBezTo>
                  <a:cubicBezTo>
                    <a:pt x="185" y="308"/>
                    <a:pt x="185" y="308"/>
                    <a:pt x="185" y="308"/>
                  </a:cubicBezTo>
                  <a:cubicBezTo>
                    <a:pt x="186" y="265"/>
                    <a:pt x="194" y="224"/>
                    <a:pt x="207" y="186"/>
                  </a:cubicBezTo>
                  <a:close/>
                  <a:moveTo>
                    <a:pt x="308" y="328"/>
                  </a:moveTo>
                  <a:cubicBezTo>
                    <a:pt x="308" y="452"/>
                    <a:pt x="308" y="452"/>
                    <a:pt x="308" y="452"/>
                  </a:cubicBezTo>
                  <a:cubicBezTo>
                    <a:pt x="275" y="453"/>
                    <a:pt x="244" y="458"/>
                    <a:pt x="215" y="468"/>
                  </a:cubicBezTo>
                  <a:cubicBezTo>
                    <a:pt x="197" y="425"/>
                    <a:pt x="186" y="378"/>
                    <a:pt x="185" y="328"/>
                  </a:cubicBezTo>
                  <a:lnTo>
                    <a:pt x="308" y="328"/>
                  </a:lnTo>
                  <a:close/>
                  <a:moveTo>
                    <a:pt x="273" y="591"/>
                  </a:moveTo>
                  <a:cubicBezTo>
                    <a:pt x="222" y="582"/>
                    <a:pt x="176" y="560"/>
                    <a:pt x="138" y="528"/>
                  </a:cubicBezTo>
                  <a:cubicBezTo>
                    <a:pt x="158" y="514"/>
                    <a:pt x="180" y="502"/>
                    <a:pt x="204" y="493"/>
                  </a:cubicBezTo>
                  <a:cubicBezTo>
                    <a:pt x="222" y="531"/>
                    <a:pt x="245" y="563"/>
                    <a:pt x="273" y="591"/>
                  </a:cubicBezTo>
                  <a:close/>
                  <a:moveTo>
                    <a:pt x="328" y="594"/>
                  </a:moveTo>
                  <a:cubicBezTo>
                    <a:pt x="328" y="472"/>
                    <a:pt x="328" y="472"/>
                    <a:pt x="328" y="472"/>
                  </a:cubicBezTo>
                  <a:cubicBezTo>
                    <a:pt x="358" y="473"/>
                    <a:pt x="386" y="478"/>
                    <a:pt x="413" y="486"/>
                  </a:cubicBezTo>
                  <a:cubicBezTo>
                    <a:pt x="392" y="529"/>
                    <a:pt x="363" y="566"/>
                    <a:pt x="329" y="594"/>
                  </a:cubicBezTo>
                  <a:cubicBezTo>
                    <a:pt x="329" y="594"/>
                    <a:pt x="329" y="594"/>
                    <a:pt x="328" y="594"/>
                  </a:cubicBezTo>
                  <a:close/>
                  <a:moveTo>
                    <a:pt x="432" y="493"/>
                  </a:moveTo>
                  <a:cubicBezTo>
                    <a:pt x="456" y="502"/>
                    <a:pt x="478" y="514"/>
                    <a:pt x="498" y="528"/>
                  </a:cubicBezTo>
                  <a:cubicBezTo>
                    <a:pt x="460" y="560"/>
                    <a:pt x="414" y="582"/>
                    <a:pt x="363" y="591"/>
                  </a:cubicBezTo>
                  <a:cubicBezTo>
                    <a:pt x="391" y="563"/>
                    <a:pt x="414" y="531"/>
                    <a:pt x="432" y="493"/>
                  </a:cubicBezTo>
                  <a:close/>
                  <a:moveTo>
                    <a:pt x="421" y="468"/>
                  </a:moveTo>
                  <a:cubicBezTo>
                    <a:pt x="392" y="458"/>
                    <a:pt x="361" y="453"/>
                    <a:pt x="328" y="452"/>
                  </a:cubicBezTo>
                  <a:cubicBezTo>
                    <a:pt x="328" y="328"/>
                    <a:pt x="328" y="328"/>
                    <a:pt x="328" y="328"/>
                  </a:cubicBezTo>
                  <a:cubicBezTo>
                    <a:pt x="451" y="328"/>
                    <a:pt x="451" y="328"/>
                    <a:pt x="451" y="328"/>
                  </a:cubicBezTo>
                  <a:cubicBezTo>
                    <a:pt x="450" y="378"/>
                    <a:pt x="439" y="425"/>
                    <a:pt x="421" y="468"/>
                  </a:cubicBezTo>
                  <a:close/>
                  <a:moveTo>
                    <a:pt x="328" y="308"/>
                  </a:moveTo>
                  <a:cubicBezTo>
                    <a:pt x="328" y="205"/>
                    <a:pt x="328" y="205"/>
                    <a:pt x="328" y="205"/>
                  </a:cubicBezTo>
                  <a:cubicBezTo>
                    <a:pt x="363" y="204"/>
                    <a:pt x="397" y="197"/>
                    <a:pt x="429" y="186"/>
                  </a:cubicBezTo>
                  <a:cubicBezTo>
                    <a:pt x="442" y="224"/>
                    <a:pt x="450" y="265"/>
                    <a:pt x="451" y="308"/>
                  </a:cubicBezTo>
                  <a:lnTo>
                    <a:pt x="328" y="308"/>
                  </a:lnTo>
                  <a:close/>
                  <a:moveTo>
                    <a:pt x="111" y="134"/>
                  </a:moveTo>
                  <a:cubicBezTo>
                    <a:pt x="135" y="152"/>
                    <a:pt x="160" y="168"/>
                    <a:pt x="188" y="179"/>
                  </a:cubicBezTo>
                  <a:cubicBezTo>
                    <a:pt x="174" y="219"/>
                    <a:pt x="166" y="262"/>
                    <a:pt x="165" y="308"/>
                  </a:cubicBezTo>
                  <a:cubicBezTo>
                    <a:pt x="42" y="308"/>
                    <a:pt x="42" y="308"/>
                    <a:pt x="42" y="308"/>
                  </a:cubicBezTo>
                  <a:cubicBezTo>
                    <a:pt x="44" y="241"/>
                    <a:pt x="70" y="181"/>
                    <a:pt x="111" y="134"/>
                  </a:cubicBezTo>
                  <a:close/>
                  <a:moveTo>
                    <a:pt x="42" y="328"/>
                  </a:moveTo>
                  <a:cubicBezTo>
                    <a:pt x="165" y="328"/>
                    <a:pt x="165" y="328"/>
                    <a:pt x="165" y="328"/>
                  </a:cubicBezTo>
                  <a:cubicBezTo>
                    <a:pt x="166" y="381"/>
                    <a:pt x="177" y="430"/>
                    <a:pt x="195" y="475"/>
                  </a:cubicBezTo>
                  <a:cubicBezTo>
                    <a:pt x="169" y="485"/>
                    <a:pt x="145" y="498"/>
                    <a:pt x="123" y="514"/>
                  </a:cubicBezTo>
                  <a:cubicBezTo>
                    <a:pt x="75" y="466"/>
                    <a:pt x="44" y="401"/>
                    <a:pt x="42" y="328"/>
                  </a:cubicBezTo>
                  <a:close/>
                  <a:moveTo>
                    <a:pt x="513" y="514"/>
                  </a:moveTo>
                  <a:cubicBezTo>
                    <a:pt x="491" y="498"/>
                    <a:pt x="467" y="485"/>
                    <a:pt x="441" y="475"/>
                  </a:cubicBezTo>
                  <a:cubicBezTo>
                    <a:pt x="459" y="430"/>
                    <a:pt x="470" y="381"/>
                    <a:pt x="471" y="328"/>
                  </a:cubicBezTo>
                  <a:cubicBezTo>
                    <a:pt x="594" y="328"/>
                    <a:pt x="594" y="328"/>
                    <a:pt x="594" y="328"/>
                  </a:cubicBezTo>
                  <a:cubicBezTo>
                    <a:pt x="592" y="401"/>
                    <a:pt x="561" y="466"/>
                    <a:pt x="513" y="514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txBody>
            <a:bodyPr vert="horz" wrap="square" lIns="91299" tIns="45649" rIns="91299" bIns="45649" numCol="1" anchor="t" anchorCtr="0" compatLnSpc="1">
              <a:prstTxWarp prst="textNoShape">
                <a:avLst/>
              </a:prstTxWarp>
            </a:bodyPr>
            <a:lstStyle/>
            <a:p>
              <a:endParaRPr lang="id-ID" sz="1798"/>
            </a:p>
          </p:txBody>
        </p:sp>
      </p:grpSp>
      <p:pic>
        <p:nvPicPr>
          <p:cNvPr id="3" name="รูปภาพ 2" descr="รูปภาพประกอบด้วย ภาพหน้าจอ&#10;&#10;คำอธิบายที่สร้างโดยอัตโนมัติ">
            <a:extLst>
              <a:ext uri="{FF2B5EF4-FFF2-40B4-BE49-F238E27FC236}">
                <a16:creationId xmlns:a16="http://schemas.microsoft.com/office/drawing/2014/main" id="{A7B1A257-41C1-437B-8A83-0F2A7AECB7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4846" y="1220770"/>
            <a:ext cx="5946418" cy="3502772"/>
          </a:xfrm>
          <a:prstGeom prst="rect">
            <a:avLst/>
          </a:prstGeom>
        </p:spPr>
      </p:pic>
      <p:sp>
        <p:nvSpPr>
          <p:cNvPr id="2" name="สี่เหลี่ยมผืนผ้า 1">
            <a:extLst>
              <a:ext uri="{FF2B5EF4-FFF2-40B4-BE49-F238E27FC236}">
                <a16:creationId xmlns:a16="http://schemas.microsoft.com/office/drawing/2014/main" id="{EF2FA071-9ABC-4CBE-A5C2-8C066EA6D2E0}"/>
              </a:ext>
            </a:extLst>
          </p:cNvPr>
          <p:cNvSpPr/>
          <p:nvPr/>
        </p:nvSpPr>
        <p:spPr>
          <a:xfrm>
            <a:off x="4572000" y="2962274"/>
            <a:ext cx="704850" cy="1285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</p:spTree>
    <p:extLst>
      <p:ext uri="{BB962C8B-B14F-4D97-AF65-F5344CB8AC3E}">
        <p14:creationId xmlns:p14="http://schemas.microsoft.com/office/powerpoint/2010/main" val="26445357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A9B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กลุ่ม 9">
            <a:extLst>
              <a:ext uri="{FF2B5EF4-FFF2-40B4-BE49-F238E27FC236}">
                <a16:creationId xmlns:a16="http://schemas.microsoft.com/office/drawing/2014/main" id="{418C2A69-8AEA-4E22-A71A-68025C49E9BB}"/>
              </a:ext>
            </a:extLst>
          </p:cNvPr>
          <p:cNvGrpSpPr/>
          <p:nvPr/>
        </p:nvGrpSpPr>
        <p:grpSpPr>
          <a:xfrm>
            <a:off x="2749034" y="1334457"/>
            <a:ext cx="3645929" cy="2474586"/>
            <a:chOff x="2749034" y="1398538"/>
            <a:chExt cx="3645929" cy="2474586"/>
          </a:xfrm>
        </p:grpSpPr>
        <p:sp>
          <p:nvSpPr>
            <p:cNvPr id="7" name="วงรี 6">
              <a:extLst>
                <a:ext uri="{FF2B5EF4-FFF2-40B4-BE49-F238E27FC236}">
                  <a16:creationId xmlns:a16="http://schemas.microsoft.com/office/drawing/2014/main" id="{416D0739-1362-40EE-B6BD-31136B387276}"/>
                </a:ext>
              </a:extLst>
            </p:cNvPr>
            <p:cNvSpPr/>
            <p:nvPr/>
          </p:nvSpPr>
          <p:spPr>
            <a:xfrm>
              <a:off x="4368632" y="1953473"/>
              <a:ext cx="1919651" cy="1919651"/>
            </a:xfrm>
            <a:prstGeom prst="ellipse">
              <a:avLst/>
            </a:prstGeom>
            <a:solidFill>
              <a:srgbClr val="2F38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 dirty="0"/>
            </a:p>
          </p:txBody>
        </p:sp>
        <p:sp>
          <p:nvSpPr>
            <p:cNvPr id="6" name="กล่องข้อความ 5">
              <a:extLst>
                <a:ext uri="{FF2B5EF4-FFF2-40B4-BE49-F238E27FC236}">
                  <a16:creationId xmlns:a16="http://schemas.microsoft.com/office/drawing/2014/main" id="{61F90488-1DDE-4220-8C09-1DB965D198EB}"/>
                </a:ext>
              </a:extLst>
            </p:cNvPr>
            <p:cNvSpPr txBox="1"/>
            <p:nvPr/>
          </p:nvSpPr>
          <p:spPr>
            <a:xfrm>
              <a:off x="2749034" y="1398538"/>
              <a:ext cx="3645929" cy="230832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7200" dirty="0">
                  <a:solidFill>
                    <a:schemeClr val="bg1"/>
                  </a:solidFill>
                  <a:latin typeface="Abril Fatface" panose="02000503000000020003" pitchFamily="2" charset="0"/>
                </a:rPr>
                <a:t>thank</a:t>
              </a:r>
            </a:p>
            <a:p>
              <a:pPr algn="ctr"/>
              <a:r>
                <a:rPr lang="en-US" sz="7200" dirty="0">
                  <a:solidFill>
                    <a:schemeClr val="bg1"/>
                  </a:solidFill>
                  <a:latin typeface="Abril Fatface" panose="02000503000000020003" pitchFamily="2" charset="0"/>
                </a:rPr>
                <a:t>you</a:t>
              </a:r>
            </a:p>
          </p:txBody>
        </p:sp>
      </p:grpSp>
      <p:sp>
        <p:nvSpPr>
          <p:cNvPr id="2" name="กล่องข้อความ 1">
            <a:extLst>
              <a:ext uri="{FF2B5EF4-FFF2-40B4-BE49-F238E27FC236}">
                <a16:creationId xmlns:a16="http://schemas.microsoft.com/office/drawing/2014/main" id="{1ADD8B63-B1D7-46F1-8906-9FE3F8245F2F}"/>
              </a:ext>
            </a:extLst>
          </p:cNvPr>
          <p:cNvSpPr txBox="1"/>
          <p:nvPr/>
        </p:nvSpPr>
        <p:spPr>
          <a:xfrm>
            <a:off x="5251229" y="4535916"/>
            <a:ext cx="59235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solidFill>
                  <a:schemeClr val="bg1"/>
                </a:solidFill>
                <a:latin typeface="Abril Fatface" panose="02000503000000020003" pitchFamily="2" charset="0"/>
              </a:rPr>
              <a:t>Space Bar</a:t>
            </a:r>
          </a:p>
        </p:txBody>
      </p:sp>
    </p:spTree>
    <p:extLst>
      <p:ext uri="{BB962C8B-B14F-4D97-AF65-F5344CB8AC3E}">
        <p14:creationId xmlns:p14="http://schemas.microsoft.com/office/powerpoint/2010/main" val="23396645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DE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สี่เหลี่ยมผืนผ้า 16" hidden="1">
            <a:extLst>
              <a:ext uri="{FF2B5EF4-FFF2-40B4-BE49-F238E27FC236}">
                <a16:creationId xmlns:a16="http://schemas.microsoft.com/office/drawing/2014/main" id="{17DD1E52-2174-43F0-96BC-CACD246D4E77}"/>
              </a:ext>
            </a:extLst>
          </p:cNvPr>
          <p:cNvSpPr/>
          <p:nvPr/>
        </p:nvSpPr>
        <p:spPr>
          <a:xfrm>
            <a:off x="1" y="0"/>
            <a:ext cx="9144000" cy="5143499"/>
          </a:xfrm>
          <a:prstGeom prst="rect">
            <a:avLst/>
          </a:prstGeom>
          <a:noFill/>
          <a:ln w="190500" cap="flat" cmpd="sng">
            <a:solidFill>
              <a:schemeClr val="bg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sp>
        <p:nvSpPr>
          <p:cNvPr id="7" name="วงรี 6">
            <a:extLst>
              <a:ext uri="{FF2B5EF4-FFF2-40B4-BE49-F238E27FC236}">
                <a16:creationId xmlns:a16="http://schemas.microsoft.com/office/drawing/2014/main" id="{17A3EC31-71BC-4CE6-8702-1AEF33681058}"/>
              </a:ext>
            </a:extLst>
          </p:cNvPr>
          <p:cNvSpPr/>
          <p:nvPr/>
        </p:nvSpPr>
        <p:spPr>
          <a:xfrm>
            <a:off x="-729774" y="-685097"/>
            <a:ext cx="2486883" cy="2486883"/>
          </a:xfrm>
          <a:prstGeom prst="ellipse">
            <a:avLst/>
          </a:prstGeom>
          <a:solidFill>
            <a:srgbClr val="2F38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grpSp>
        <p:nvGrpSpPr>
          <p:cNvPr id="11" name="กลุ่ม 10">
            <a:extLst>
              <a:ext uri="{FF2B5EF4-FFF2-40B4-BE49-F238E27FC236}">
                <a16:creationId xmlns:a16="http://schemas.microsoft.com/office/drawing/2014/main" id="{0C30FE3A-033E-4650-B504-3F098033A5BF}"/>
              </a:ext>
            </a:extLst>
          </p:cNvPr>
          <p:cNvGrpSpPr/>
          <p:nvPr/>
        </p:nvGrpSpPr>
        <p:grpSpPr>
          <a:xfrm>
            <a:off x="505721" y="911534"/>
            <a:ext cx="2796057" cy="3459578"/>
            <a:chOff x="495782" y="841961"/>
            <a:chExt cx="2796057" cy="3459578"/>
          </a:xfr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grpSpPr>
        <p:sp>
          <p:nvSpPr>
            <p:cNvPr id="4" name="สี่เหลี่ยมผืนผ้า 3">
              <a:extLst>
                <a:ext uri="{FF2B5EF4-FFF2-40B4-BE49-F238E27FC236}">
                  <a16:creationId xmlns:a16="http://schemas.microsoft.com/office/drawing/2014/main" id="{F732EAF1-B5D9-497D-A2AB-5768582FE2A5}"/>
                </a:ext>
              </a:extLst>
            </p:cNvPr>
            <p:cNvSpPr/>
            <p:nvPr/>
          </p:nvSpPr>
          <p:spPr>
            <a:xfrm>
              <a:off x="495782" y="841961"/>
              <a:ext cx="2796057" cy="34595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 dirty="0"/>
            </a:p>
          </p:txBody>
        </p:sp>
        <p:pic>
          <p:nvPicPr>
            <p:cNvPr id="6" name="รูปภาพ 5">
              <a:extLst>
                <a:ext uri="{FF2B5EF4-FFF2-40B4-BE49-F238E27FC236}">
                  <a16:creationId xmlns:a16="http://schemas.microsoft.com/office/drawing/2014/main" id="{BEAFF2A0-7E39-4D5E-8F2E-9BCA9B136C0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678655" y="2186609"/>
              <a:ext cx="2486883" cy="1946844"/>
            </a:xfrm>
            <a:prstGeom prst="rect">
              <a:avLst/>
            </a:prstGeom>
          </p:spPr>
        </p:pic>
      </p:grpSp>
      <p:sp>
        <p:nvSpPr>
          <p:cNvPr id="15" name="วงรี 14">
            <a:extLst>
              <a:ext uri="{FF2B5EF4-FFF2-40B4-BE49-F238E27FC236}">
                <a16:creationId xmlns:a16="http://schemas.microsoft.com/office/drawing/2014/main" id="{ECEEB36A-55B3-4EBA-AFD7-2C5057406A83}"/>
              </a:ext>
            </a:extLst>
          </p:cNvPr>
          <p:cNvSpPr/>
          <p:nvPr/>
        </p:nvSpPr>
        <p:spPr>
          <a:xfrm>
            <a:off x="2860431" y="841961"/>
            <a:ext cx="1919651" cy="1919651"/>
          </a:xfrm>
          <a:prstGeom prst="ellipse">
            <a:avLst/>
          </a:prstGeom>
          <a:solidFill>
            <a:srgbClr val="F0A9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sp>
        <p:nvSpPr>
          <p:cNvPr id="10" name="วงรี 9">
            <a:extLst>
              <a:ext uri="{FF2B5EF4-FFF2-40B4-BE49-F238E27FC236}">
                <a16:creationId xmlns:a16="http://schemas.microsoft.com/office/drawing/2014/main" id="{7E1C12FC-8F24-4FF5-A2EB-65A59443823E}"/>
              </a:ext>
            </a:extLst>
          </p:cNvPr>
          <p:cNvSpPr/>
          <p:nvPr/>
        </p:nvSpPr>
        <p:spPr>
          <a:xfrm>
            <a:off x="7079839" y="3260160"/>
            <a:ext cx="2908599" cy="2908599"/>
          </a:xfrm>
          <a:prstGeom prst="ellipse">
            <a:avLst/>
          </a:prstGeom>
          <a:solidFill>
            <a:srgbClr val="2F38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sp>
        <p:nvSpPr>
          <p:cNvPr id="8" name="กล่องข้อความ 7">
            <a:extLst>
              <a:ext uri="{FF2B5EF4-FFF2-40B4-BE49-F238E27FC236}">
                <a16:creationId xmlns:a16="http://schemas.microsoft.com/office/drawing/2014/main" id="{4FC7D12B-7C85-4D0F-89CC-1E2D0A60FD4B}"/>
              </a:ext>
            </a:extLst>
          </p:cNvPr>
          <p:cNvSpPr txBox="1"/>
          <p:nvPr/>
        </p:nvSpPr>
        <p:spPr>
          <a:xfrm>
            <a:off x="3420549" y="1006177"/>
            <a:ext cx="572345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>
                <a:solidFill>
                  <a:srgbClr val="2F3871"/>
                </a:solidFill>
                <a:latin typeface="Abril Fatface" panose="02000503000000020003" pitchFamily="2" charset="0"/>
              </a:rPr>
              <a:t>E-Commerce</a:t>
            </a:r>
          </a:p>
          <a:p>
            <a:r>
              <a:rPr lang="en-US" sz="5400" dirty="0">
                <a:solidFill>
                  <a:srgbClr val="2F3871"/>
                </a:solidFill>
                <a:latin typeface="Abril Fatface" panose="02000503000000020003" pitchFamily="2" charset="0"/>
              </a:rPr>
              <a:t>Online Shopping</a:t>
            </a:r>
            <a:endParaRPr lang="th-TH" sz="5400" dirty="0">
              <a:solidFill>
                <a:srgbClr val="2F3871"/>
              </a:solidFill>
              <a:latin typeface="Abril Fatface" panose="02000503000000020003" pitchFamily="2" charset="0"/>
            </a:endParaRPr>
          </a:p>
        </p:txBody>
      </p:sp>
      <p:sp>
        <p:nvSpPr>
          <p:cNvPr id="14" name="วงรี 13">
            <a:extLst>
              <a:ext uri="{FF2B5EF4-FFF2-40B4-BE49-F238E27FC236}">
                <a16:creationId xmlns:a16="http://schemas.microsoft.com/office/drawing/2014/main" id="{426919A2-0903-4D40-8E9D-5D568FD7F8BF}"/>
              </a:ext>
            </a:extLst>
          </p:cNvPr>
          <p:cNvSpPr/>
          <p:nvPr/>
        </p:nvSpPr>
        <p:spPr>
          <a:xfrm>
            <a:off x="5152291" y="4239596"/>
            <a:ext cx="2908599" cy="2908599"/>
          </a:xfrm>
          <a:prstGeom prst="ellipse">
            <a:avLst/>
          </a:prstGeom>
          <a:solidFill>
            <a:srgbClr val="F0A9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2" name="กล่องข้อความ 1">
            <a:extLst>
              <a:ext uri="{FF2B5EF4-FFF2-40B4-BE49-F238E27FC236}">
                <a16:creationId xmlns:a16="http://schemas.microsoft.com/office/drawing/2014/main" id="{FE046435-6393-4612-8842-B13F241CEF03}"/>
              </a:ext>
            </a:extLst>
          </p:cNvPr>
          <p:cNvSpPr txBox="1"/>
          <p:nvPr/>
        </p:nvSpPr>
        <p:spPr>
          <a:xfrm>
            <a:off x="3449228" y="2786335"/>
            <a:ext cx="468133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4400" dirty="0">
                <a:solidFill>
                  <a:srgbClr val="2F3871"/>
                </a:solidFill>
                <a:latin typeface="FC Motorway" panose="020B0500040200020003" pitchFamily="34" charset="-34"/>
                <a:cs typeface="FC Motorway" panose="020B0500040200020003" pitchFamily="34" charset="-34"/>
              </a:rPr>
              <a:t>ควรมีอะไรบ้าง</a:t>
            </a:r>
            <a:r>
              <a:rPr lang="en-US" sz="4400" dirty="0">
                <a:solidFill>
                  <a:srgbClr val="2F3871"/>
                </a:solidFill>
                <a:latin typeface="FC Motorway" panose="020B0500040200020003" pitchFamily="34" charset="-34"/>
                <a:cs typeface="FC Motorway" panose="020B0500040200020003" pitchFamily="34" charset="-34"/>
              </a:rPr>
              <a:t>?</a:t>
            </a:r>
            <a:endParaRPr lang="th-TH" sz="4400" dirty="0">
              <a:solidFill>
                <a:srgbClr val="2F3871"/>
              </a:solidFill>
              <a:latin typeface="FC Motorway" panose="020B0500040200020003" pitchFamily="34" charset="-34"/>
              <a:cs typeface="FC Motorway" panose="020B05000402000200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34197982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DE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วงรี 6">
            <a:extLst>
              <a:ext uri="{FF2B5EF4-FFF2-40B4-BE49-F238E27FC236}">
                <a16:creationId xmlns:a16="http://schemas.microsoft.com/office/drawing/2014/main" id="{C00BA12A-4FEB-41C0-B953-AF91E8B0E5BE}"/>
              </a:ext>
            </a:extLst>
          </p:cNvPr>
          <p:cNvSpPr/>
          <p:nvPr/>
        </p:nvSpPr>
        <p:spPr>
          <a:xfrm>
            <a:off x="7223078" y="558725"/>
            <a:ext cx="4026050" cy="4026050"/>
          </a:xfrm>
          <a:prstGeom prst="ellipse">
            <a:avLst/>
          </a:prstGeom>
          <a:solidFill>
            <a:srgbClr val="F0A9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sp>
        <p:nvSpPr>
          <p:cNvPr id="8" name="วงรี 7">
            <a:extLst>
              <a:ext uri="{FF2B5EF4-FFF2-40B4-BE49-F238E27FC236}">
                <a16:creationId xmlns:a16="http://schemas.microsoft.com/office/drawing/2014/main" id="{2E0218F9-0D9F-4473-95E0-9B26DBFE9AFD}"/>
              </a:ext>
            </a:extLst>
          </p:cNvPr>
          <p:cNvSpPr/>
          <p:nvPr/>
        </p:nvSpPr>
        <p:spPr>
          <a:xfrm>
            <a:off x="-878562" y="-830486"/>
            <a:ext cx="2908599" cy="2908599"/>
          </a:xfrm>
          <a:prstGeom prst="ellipse">
            <a:avLst/>
          </a:prstGeom>
          <a:solidFill>
            <a:srgbClr val="2F38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grpSp>
        <p:nvGrpSpPr>
          <p:cNvPr id="4" name="กลุ่ม 3" hidden="1">
            <a:extLst>
              <a:ext uri="{FF2B5EF4-FFF2-40B4-BE49-F238E27FC236}">
                <a16:creationId xmlns:a16="http://schemas.microsoft.com/office/drawing/2014/main" id="{730A3797-BA84-4689-A534-0DE4CE438F0E}"/>
              </a:ext>
            </a:extLst>
          </p:cNvPr>
          <p:cNvGrpSpPr/>
          <p:nvPr/>
        </p:nvGrpSpPr>
        <p:grpSpPr>
          <a:xfrm>
            <a:off x="1637397" y="841961"/>
            <a:ext cx="2796057" cy="3459578"/>
            <a:chOff x="495782" y="841961"/>
            <a:chExt cx="2796057" cy="3459578"/>
          </a:xfrm>
        </p:grpSpPr>
        <p:sp>
          <p:nvSpPr>
            <p:cNvPr id="5" name="สี่เหลี่ยมผืนผ้า 4">
              <a:extLst>
                <a:ext uri="{FF2B5EF4-FFF2-40B4-BE49-F238E27FC236}">
                  <a16:creationId xmlns:a16="http://schemas.microsoft.com/office/drawing/2014/main" id="{F1B2488D-DF1E-463D-B530-4C410A49ACAF}"/>
                </a:ext>
              </a:extLst>
            </p:cNvPr>
            <p:cNvSpPr/>
            <p:nvPr/>
          </p:nvSpPr>
          <p:spPr>
            <a:xfrm>
              <a:off x="495782" y="841961"/>
              <a:ext cx="2796057" cy="34595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 dirty="0"/>
            </a:p>
          </p:txBody>
        </p:sp>
        <p:pic>
          <p:nvPicPr>
            <p:cNvPr id="6" name="รูปภาพ 5">
              <a:extLst>
                <a:ext uri="{FF2B5EF4-FFF2-40B4-BE49-F238E27FC236}">
                  <a16:creationId xmlns:a16="http://schemas.microsoft.com/office/drawing/2014/main" id="{ECF0887C-9BF2-4857-AAE8-7383F9E46F4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9447" y="1182231"/>
              <a:ext cx="2248729" cy="2248729"/>
            </a:xfrm>
            <a:prstGeom prst="rect">
              <a:avLst/>
            </a:prstGeom>
          </p:spPr>
        </p:pic>
      </p:grpSp>
      <p:sp>
        <p:nvSpPr>
          <p:cNvPr id="10" name="กล่องข้อความ 9">
            <a:extLst>
              <a:ext uri="{FF2B5EF4-FFF2-40B4-BE49-F238E27FC236}">
                <a16:creationId xmlns:a16="http://schemas.microsoft.com/office/drawing/2014/main" id="{43C4782D-2C1D-4A83-964E-ED2FF3D661D4}"/>
              </a:ext>
            </a:extLst>
          </p:cNvPr>
          <p:cNvSpPr txBox="1"/>
          <p:nvPr/>
        </p:nvSpPr>
        <p:spPr>
          <a:xfrm>
            <a:off x="4819661" y="492196"/>
            <a:ext cx="391672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>
                <a:solidFill>
                  <a:srgbClr val="2F3871"/>
                </a:solidFill>
                <a:latin typeface="Abril Fatface" panose="02000503000000020003" pitchFamily="2" charset="0"/>
              </a:rPr>
              <a:t>User</a:t>
            </a:r>
          </a:p>
          <a:p>
            <a:r>
              <a:rPr lang="en-US" sz="6600" dirty="0">
                <a:solidFill>
                  <a:srgbClr val="2F3871"/>
                </a:solidFill>
                <a:latin typeface="Abril Fatface" panose="02000503000000020003" pitchFamily="2" charset="0"/>
              </a:rPr>
              <a:t>Friendly</a:t>
            </a:r>
            <a:endParaRPr lang="th-TH" sz="6600" dirty="0">
              <a:solidFill>
                <a:srgbClr val="2F3871"/>
              </a:solidFill>
              <a:latin typeface="Abril Fatface" panose="02000503000000020003" pitchFamily="2" charset="0"/>
            </a:endParaRPr>
          </a:p>
        </p:txBody>
      </p:sp>
      <p:sp>
        <p:nvSpPr>
          <p:cNvPr id="12" name="กล่องข้อความ 11">
            <a:extLst>
              <a:ext uri="{FF2B5EF4-FFF2-40B4-BE49-F238E27FC236}">
                <a16:creationId xmlns:a16="http://schemas.microsoft.com/office/drawing/2014/main" id="{6249BE85-D515-46A0-A14F-320CA43938F4}"/>
              </a:ext>
            </a:extLst>
          </p:cNvPr>
          <p:cNvSpPr txBox="1"/>
          <p:nvPr/>
        </p:nvSpPr>
        <p:spPr>
          <a:xfrm>
            <a:off x="-878562" y="4264994"/>
            <a:ext cx="31786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2F3871"/>
                </a:solidFill>
                <a:latin typeface="Abril Fatface" panose="02000503000000020003" pitchFamily="2" charset="0"/>
                <a:ea typeface="FAHFAHShandwriting" panose="02000603000000000000" pitchFamily="2" charset="-34"/>
                <a:cs typeface="Kanit" panose="00000500000000000000" pitchFamily="2" charset="-34"/>
              </a:rPr>
              <a:t>01</a:t>
            </a:r>
            <a:endParaRPr lang="en-US" sz="2800" dirty="0">
              <a:solidFill>
                <a:srgbClr val="2F3871"/>
              </a:solidFill>
              <a:latin typeface="Abril Fatface" panose="02000503000000020003" pitchFamily="2" charset="0"/>
              <a:ea typeface="FAHFAHShandwriting" panose="02000603000000000000" pitchFamily="2" charset="-34"/>
              <a:cs typeface="Kanit" panose="00000500000000000000" pitchFamily="2" charset="-34"/>
            </a:endParaRPr>
          </a:p>
        </p:txBody>
      </p:sp>
      <p:pic>
        <p:nvPicPr>
          <p:cNvPr id="14" name="รูปภาพ 13">
            <a:extLst>
              <a:ext uri="{FF2B5EF4-FFF2-40B4-BE49-F238E27FC236}">
                <a16:creationId xmlns:a16="http://schemas.microsoft.com/office/drawing/2014/main" id="{EA038243-1093-4093-BC3A-C71A2861FF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14836" y="1143811"/>
            <a:ext cx="3910123" cy="2606749"/>
          </a:xfrm>
          <a:prstGeom prst="rect">
            <a:avLst/>
          </a:prstGeom>
          <a:effectLst/>
        </p:spPr>
      </p:pic>
      <p:sp>
        <p:nvSpPr>
          <p:cNvPr id="2" name="กล่องข้อความ 1">
            <a:extLst>
              <a:ext uri="{FF2B5EF4-FFF2-40B4-BE49-F238E27FC236}">
                <a16:creationId xmlns:a16="http://schemas.microsoft.com/office/drawing/2014/main" id="{4C4B20EF-C395-43ED-A542-B20248F0DBA6}"/>
              </a:ext>
            </a:extLst>
          </p:cNvPr>
          <p:cNvSpPr txBox="1"/>
          <p:nvPr/>
        </p:nvSpPr>
        <p:spPr>
          <a:xfrm>
            <a:off x="4952915" y="2744200"/>
            <a:ext cx="322058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000" dirty="0">
                <a:solidFill>
                  <a:srgbClr val="2F3871"/>
                </a:solidFill>
                <a:latin typeface="FC Motorway" panose="020B0500040200020003" pitchFamily="34" charset="-34"/>
                <a:cs typeface="FC Motorway" panose="020B0500040200020003" pitchFamily="34" charset="-34"/>
              </a:rPr>
              <a:t>	หน้าเว็บไซต์ที่สวยงามและมีความเป็นระเบียบ มี </a:t>
            </a:r>
            <a:r>
              <a:rPr lang="en-US" sz="2000" dirty="0">
                <a:solidFill>
                  <a:srgbClr val="2F3871"/>
                </a:solidFill>
                <a:latin typeface="FC Motorway" panose="020B0500040200020003" pitchFamily="34" charset="-34"/>
                <a:cs typeface="FC Motorway" panose="020B0500040200020003" pitchFamily="34" charset="-34"/>
              </a:rPr>
              <a:t>UI </a:t>
            </a:r>
            <a:r>
              <a:rPr lang="th-TH" sz="2000" dirty="0">
                <a:solidFill>
                  <a:srgbClr val="2F3871"/>
                </a:solidFill>
                <a:latin typeface="FC Motorway" panose="020B0500040200020003" pitchFamily="34" charset="-34"/>
                <a:cs typeface="FC Motorway" panose="020B0500040200020003" pitchFamily="34" charset="-34"/>
              </a:rPr>
              <a:t>ที่ใช้งานง่ายต่อ </a:t>
            </a:r>
            <a:r>
              <a:rPr lang="en-US" sz="2000" dirty="0">
                <a:solidFill>
                  <a:srgbClr val="2F3871"/>
                </a:solidFill>
                <a:latin typeface="FC Motorway" panose="020B0500040200020003" pitchFamily="34" charset="-34"/>
                <a:cs typeface="FC Motorway" panose="020B0500040200020003" pitchFamily="34" charset="-34"/>
              </a:rPr>
              <a:t>User</a:t>
            </a:r>
            <a:endParaRPr lang="en-US" sz="2000" dirty="0">
              <a:solidFill>
                <a:srgbClr val="2F3871"/>
              </a:solidFill>
              <a:latin typeface="FC Motorway" panose="020B0500040200020003" pitchFamily="34" charset="-34"/>
              <a:ea typeface="FAHFAHShandwriting" panose="02000603000000000000" pitchFamily="2" charset="-34"/>
              <a:cs typeface="FC Motorway" panose="020B0500040200020003" pitchFamily="34" charset="-34"/>
            </a:endParaRPr>
          </a:p>
        </p:txBody>
      </p:sp>
    </p:spTree>
    <p:extLst>
      <p:ext uri="{BB962C8B-B14F-4D97-AF65-F5344CB8AC3E}">
        <p14:creationId xmlns:p14="http://schemas.microsoft.com/office/powerpoint/2010/main" val="41101467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F387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วงรี 8">
            <a:extLst>
              <a:ext uri="{FF2B5EF4-FFF2-40B4-BE49-F238E27FC236}">
                <a16:creationId xmlns:a16="http://schemas.microsoft.com/office/drawing/2014/main" id="{CFF99785-AC1A-4B47-B880-796D6C958B0C}"/>
              </a:ext>
            </a:extLst>
          </p:cNvPr>
          <p:cNvSpPr/>
          <p:nvPr/>
        </p:nvSpPr>
        <p:spPr>
          <a:xfrm>
            <a:off x="5103556" y="564694"/>
            <a:ext cx="2908599" cy="2908599"/>
          </a:xfrm>
          <a:prstGeom prst="ellipse">
            <a:avLst/>
          </a:prstGeom>
          <a:solidFill>
            <a:srgbClr val="F0A9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grpSp>
        <p:nvGrpSpPr>
          <p:cNvPr id="4" name="กลุ่ม 3">
            <a:extLst>
              <a:ext uri="{FF2B5EF4-FFF2-40B4-BE49-F238E27FC236}">
                <a16:creationId xmlns:a16="http://schemas.microsoft.com/office/drawing/2014/main" id="{86FCF77D-0513-4005-AFD1-C5284133B00D}"/>
              </a:ext>
            </a:extLst>
          </p:cNvPr>
          <p:cNvGrpSpPr/>
          <p:nvPr/>
        </p:nvGrpSpPr>
        <p:grpSpPr>
          <a:xfrm>
            <a:off x="3173970" y="1031639"/>
            <a:ext cx="2796057" cy="3459578"/>
            <a:chOff x="495782" y="841961"/>
            <a:chExt cx="2796057" cy="3459578"/>
          </a:xfrm>
        </p:grpSpPr>
        <p:sp>
          <p:nvSpPr>
            <p:cNvPr id="5" name="สี่เหลี่ยมผืนผ้า 4">
              <a:extLst>
                <a:ext uri="{FF2B5EF4-FFF2-40B4-BE49-F238E27FC236}">
                  <a16:creationId xmlns:a16="http://schemas.microsoft.com/office/drawing/2014/main" id="{D9A893B8-948E-4660-9A56-C90F947F14DA}"/>
                </a:ext>
              </a:extLst>
            </p:cNvPr>
            <p:cNvSpPr/>
            <p:nvPr/>
          </p:nvSpPr>
          <p:spPr>
            <a:xfrm>
              <a:off x="495782" y="841961"/>
              <a:ext cx="2796057" cy="34595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 dirty="0"/>
            </a:p>
          </p:txBody>
        </p:sp>
        <p:pic>
          <p:nvPicPr>
            <p:cNvPr id="6" name="รูปภาพ 5">
              <a:extLst>
                <a:ext uri="{FF2B5EF4-FFF2-40B4-BE49-F238E27FC236}">
                  <a16:creationId xmlns:a16="http://schemas.microsoft.com/office/drawing/2014/main" id="{8464BD5E-0AC0-4249-B641-BECEA7F929F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495782" y="1391167"/>
              <a:ext cx="2796057" cy="1467929"/>
            </a:xfrm>
            <a:prstGeom prst="rect">
              <a:avLst/>
            </a:prstGeom>
          </p:spPr>
        </p:pic>
      </p:grpSp>
      <p:sp>
        <p:nvSpPr>
          <p:cNvPr id="10" name="กล่องข้อความ 9">
            <a:extLst>
              <a:ext uri="{FF2B5EF4-FFF2-40B4-BE49-F238E27FC236}">
                <a16:creationId xmlns:a16="http://schemas.microsoft.com/office/drawing/2014/main" id="{1AEA37F5-F6DA-48F0-93DC-E589AD102734}"/>
              </a:ext>
            </a:extLst>
          </p:cNvPr>
          <p:cNvSpPr txBox="1"/>
          <p:nvPr/>
        </p:nvSpPr>
        <p:spPr>
          <a:xfrm>
            <a:off x="6065330" y="1109782"/>
            <a:ext cx="251930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400" dirty="0">
                <a:solidFill>
                  <a:schemeClr val="bg1"/>
                </a:solidFill>
                <a:latin typeface="FC Motorway" panose="020B0500040200020003" pitchFamily="34" charset="-34"/>
                <a:ea typeface="FAHFAHShandwriting" panose="02000603000000000000" pitchFamily="2" charset="-34"/>
                <a:cs typeface="FC Motorway" panose="020B0500040200020003" pitchFamily="34" charset="-34"/>
              </a:rPr>
              <a:t>	ผู้ใช้งานรับสินค้าและสามารถเขียน </a:t>
            </a:r>
            <a:r>
              <a:rPr lang="en-US" sz="2400" dirty="0">
                <a:solidFill>
                  <a:schemeClr val="bg1"/>
                </a:solidFill>
                <a:latin typeface="FC Motorway" panose="020B0500040200020003" pitchFamily="34" charset="-34"/>
                <a:ea typeface="FAHFAHShandwriting" panose="02000603000000000000" pitchFamily="2" charset="-34"/>
                <a:cs typeface="FC Motorway" panose="020B0500040200020003" pitchFamily="34" charset="-34"/>
              </a:rPr>
              <a:t>Review </a:t>
            </a:r>
            <a:r>
              <a:rPr lang="th-TH" sz="2400" dirty="0">
                <a:solidFill>
                  <a:schemeClr val="bg1"/>
                </a:solidFill>
                <a:latin typeface="FC Motorway" panose="020B0500040200020003" pitchFamily="34" charset="-34"/>
                <a:ea typeface="FAHFAHShandwriting" panose="02000603000000000000" pitchFamily="2" charset="-34"/>
                <a:cs typeface="FC Motorway" panose="020B0500040200020003" pitchFamily="34" charset="-34"/>
              </a:rPr>
              <a:t>สินค้าได้ เพื่อเพิ่มความน่าเชื่อถือ  ให้ร้านได้</a:t>
            </a:r>
            <a:endParaRPr lang="en-US" sz="2400" dirty="0">
              <a:solidFill>
                <a:schemeClr val="bg1"/>
              </a:solidFill>
              <a:latin typeface="FC Motorway" panose="020B0500040200020003" pitchFamily="34" charset="-34"/>
              <a:ea typeface="FAHFAHShandwriting" panose="02000603000000000000" pitchFamily="2" charset="-34"/>
              <a:cs typeface="FC Motorway" panose="020B0500040200020003" pitchFamily="34" charset="-34"/>
            </a:endParaRPr>
          </a:p>
        </p:txBody>
      </p:sp>
      <p:sp>
        <p:nvSpPr>
          <p:cNvPr id="11" name="กล่องข้อความ 10">
            <a:extLst>
              <a:ext uri="{FF2B5EF4-FFF2-40B4-BE49-F238E27FC236}">
                <a16:creationId xmlns:a16="http://schemas.microsoft.com/office/drawing/2014/main" id="{904ACCB9-2D06-494C-8E38-5084B66FA6F9}"/>
              </a:ext>
            </a:extLst>
          </p:cNvPr>
          <p:cNvSpPr txBox="1"/>
          <p:nvPr/>
        </p:nvSpPr>
        <p:spPr>
          <a:xfrm>
            <a:off x="165649" y="1441968"/>
            <a:ext cx="279605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Abril Fatface" panose="02000503000000020003" pitchFamily="2" charset="0"/>
              </a:rPr>
              <a:t>User</a:t>
            </a:r>
          </a:p>
          <a:p>
            <a:pPr algn="ctr"/>
            <a:r>
              <a:rPr lang="en-US" sz="5400" dirty="0">
                <a:solidFill>
                  <a:schemeClr val="bg1"/>
                </a:solidFill>
                <a:latin typeface="Abril Fatface" panose="02000503000000020003" pitchFamily="2" charset="0"/>
              </a:rPr>
              <a:t>Review</a:t>
            </a:r>
            <a:endParaRPr lang="th-TH" sz="5400" dirty="0">
              <a:solidFill>
                <a:schemeClr val="bg1"/>
              </a:solidFill>
              <a:latin typeface="Abril Fatface" panose="02000503000000020003" pitchFamily="2" charset="0"/>
            </a:endParaRPr>
          </a:p>
        </p:txBody>
      </p:sp>
      <p:sp>
        <p:nvSpPr>
          <p:cNvPr id="12" name="กล่องข้อความ 11">
            <a:extLst>
              <a:ext uri="{FF2B5EF4-FFF2-40B4-BE49-F238E27FC236}">
                <a16:creationId xmlns:a16="http://schemas.microsoft.com/office/drawing/2014/main" id="{390F177B-BA6F-4B7F-9669-ED80D0AE50A1}"/>
              </a:ext>
            </a:extLst>
          </p:cNvPr>
          <p:cNvSpPr txBox="1"/>
          <p:nvPr/>
        </p:nvSpPr>
        <p:spPr>
          <a:xfrm>
            <a:off x="6819274" y="4029552"/>
            <a:ext cx="31786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Abril Fatface" panose="02000503000000020003" pitchFamily="2" charset="0"/>
                <a:ea typeface="FAHFAHShandwriting" panose="02000603000000000000" pitchFamily="2" charset="-34"/>
                <a:cs typeface="Kanit" panose="00000500000000000000" pitchFamily="2" charset="-34"/>
              </a:rPr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14014630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A9B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สี่เหลี่ยมผืนผ้า 7">
            <a:extLst>
              <a:ext uri="{FF2B5EF4-FFF2-40B4-BE49-F238E27FC236}">
                <a16:creationId xmlns:a16="http://schemas.microsoft.com/office/drawing/2014/main" id="{55C979C5-F845-4915-AD4B-40D414E0A956}"/>
              </a:ext>
            </a:extLst>
          </p:cNvPr>
          <p:cNvSpPr/>
          <p:nvPr/>
        </p:nvSpPr>
        <p:spPr>
          <a:xfrm>
            <a:off x="3651094" y="1084138"/>
            <a:ext cx="2796057" cy="3459578"/>
          </a:xfrm>
          <a:prstGeom prst="rect">
            <a:avLst/>
          </a:prstGeom>
          <a:solidFill>
            <a:srgbClr val="F4DE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grpSp>
        <p:nvGrpSpPr>
          <p:cNvPr id="4" name="กลุ่ม 3">
            <a:extLst>
              <a:ext uri="{FF2B5EF4-FFF2-40B4-BE49-F238E27FC236}">
                <a16:creationId xmlns:a16="http://schemas.microsoft.com/office/drawing/2014/main" id="{51D645A8-FD81-43AB-BEE3-E5594D38ED8C}"/>
              </a:ext>
            </a:extLst>
          </p:cNvPr>
          <p:cNvGrpSpPr/>
          <p:nvPr/>
        </p:nvGrpSpPr>
        <p:grpSpPr>
          <a:xfrm>
            <a:off x="2458215" y="599784"/>
            <a:ext cx="2796057" cy="3459578"/>
            <a:chOff x="421351" y="841961"/>
            <a:chExt cx="2796057" cy="3459578"/>
          </a:xfrm>
        </p:grpSpPr>
        <p:sp>
          <p:nvSpPr>
            <p:cNvPr id="5" name="สี่เหลี่ยมผืนผ้า 4">
              <a:extLst>
                <a:ext uri="{FF2B5EF4-FFF2-40B4-BE49-F238E27FC236}">
                  <a16:creationId xmlns:a16="http://schemas.microsoft.com/office/drawing/2014/main" id="{D0C2BE4B-E563-4A0F-859D-4705DB74E5B1}"/>
                </a:ext>
              </a:extLst>
            </p:cNvPr>
            <p:cNvSpPr/>
            <p:nvPr/>
          </p:nvSpPr>
          <p:spPr>
            <a:xfrm>
              <a:off x="421351" y="841961"/>
              <a:ext cx="2796057" cy="34595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 dirty="0"/>
            </a:p>
          </p:txBody>
        </p:sp>
        <p:pic>
          <p:nvPicPr>
            <p:cNvPr id="6" name="รูปภาพ 5">
              <a:extLst>
                <a:ext uri="{FF2B5EF4-FFF2-40B4-BE49-F238E27FC236}">
                  <a16:creationId xmlns:a16="http://schemas.microsoft.com/office/drawing/2014/main" id="{86186253-C9EA-4788-A19B-D3281803F9B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432" r="6972"/>
            <a:stretch/>
          </p:blipFill>
          <p:spPr>
            <a:xfrm>
              <a:off x="538870" y="2309348"/>
              <a:ext cx="2568612" cy="1756331"/>
            </a:xfrm>
            <a:prstGeom prst="rect">
              <a:avLst/>
            </a:prstGeom>
          </p:spPr>
        </p:pic>
      </p:grpSp>
      <p:sp>
        <p:nvSpPr>
          <p:cNvPr id="9" name="กล่องข้อความ 8">
            <a:extLst>
              <a:ext uri="{FF2B5EF4-FFF2-40B4-BE49-F238E27FC236}">
                <a16:creationId xmlns:a16="http://schemas.microsoft.com/office/drawing/2014/main" id="{D02278DE-4B8F-4DDA-B13B-FB103873A781}"/>
              </a:ext>
            </a:extLst>
          </p:cNvPr>
          <p:cNvSpPr txBox="1"/>
          <p:nvPr/>
        </p:nvSpPr>
        <p:spPr>
          <a:xfrm>
            <a:off x="5328703" y="768372"/>
            <a:ext cx="279605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solidFill>
                  <a:srgbClr val="2F3871"/>
                </a:solidFill>
                <a:latin typeface="Abril Fatface" panose="02000503000000020003" pitchFamily="2" charset="0"/>
              </a:rPr>
              <a:t>Pay</a:t>
            </a:r>
          </a:p>
          <a:p>
            <a:r>
              <a:rPr lang="en-US" sz="7200" dirty="0" err="1">
                <a:solidFill>
                  <a:srgbClr val="2F3871"/>
                </a:solidFill>
                <a:latin typeface="Abril Fatface" panose="02000503000000020003" pitchFamily="2" charset="0"/>
              </a:rPr>
              <a:t>Ment</a:t>
            </a:r>
            <a:endParaRPr lang="th-TH" sz="7200" dirty="0">
              <a:solidFill>
                <a:srgbClr val="2F3871"/>
              </a:solidFill>
              <a:latin typeface="Abril Fatface" panose="02000503000000020003" pitchFamily="2" charset="0"/>
            </a:endParaRPr>
          </a:p>
        </p:txBody>
      </p:sp>
      <p:sp>
        <p:nvSpPr>
          <p:cNvPr id="10" name="วงรี 9">
            <a:extLst>
              <a:ext uri="{FF2B5EF4-FFF2-40B4-BE49-F238E27FC236}">
                <a16:creationId xmlns:a16="http://schemas.microsoft.com/office/drawing/2014/main" id="{A6964CB1-1199-4E89-B0A3-C127B6E05CDB}"/>
              </a:ext>
            </a:extLst>
          </p:cNvPr>
          <p:cNvSpPr/>
          <p:nvPr/>
        </p:nvSpPr>
        <p:spPr>
          <a:xfrm>
            <a:off x="-1342403" y="1635117"/>
            <a:ext cx="2908599" cy="2908599"/>
          </a:xfrm>
          <a:prstGeom prst="ellipse">
            <a:avLst/>
          </a:prstGeom>
          <a:solidFill>
            <a:srgbClr val="F4DE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sp>
        <p:nvSpPr>
          <p:cNvPr id="11" name="กล่องข้อความ 10">
            <a:extLst>
              <a:ext uri="{FF2B5EF4-FFF2-40B4-BE49-F238E27FC236}">
                <a16:creationId xmlns:a16="http://schemas.microsoft.com/office/drawing/2014/main" id="{D118F21C-A4DF-45FA-B3C5-F053024D3E90}"/>
              </a:ext>
            </a:extLst>
          </p:cNvPr>
          <p:cNvSpPr txBox="1"/>
          <p:nvPr/>
        </p:nvSpPr>
        <p:spPr>
          <a:xfrm>
            <a:off x="5386896" y="2945337"/>
            <a:ext cx="32205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400" dirty="0">
                <a:solidFill>
                  <a:srgbClr val="2F3871"/>
                </a:solidFill>
                <a:latin typeface="FC Motorway" panose="020B0500040200020003" pitchFamily="34" charset="-34"/>
                <a:ea typeface="FAHFAHShandwriting" panose="02000603000000000000" pitchFamily="2" charset="-34"/>
                <a:cs typeface="FC Motorway" panose="020B0500040200020003" pitchFamily="34" charset="-34"/>
              </a:rPr>
              <a:t>รองรับการชำระเงินได้</a:t>
            </a:r>
          </a:p>
          <a:p>
            <a:r>
              <a:rPr lang="th-TH" sz="2400" dirty="0">
                <a:solidFill>
                  <a:srgbClr val="2F3871"/>
                </a:solidFill>
                <a:latin typeface="FC Motorway" panose="020B0500040200020003" pitchFamily="34" charset="-34"/>
                <a:ea typeface="FAHFAHShandwriting" panose="02000603000000000000" pitchFamily="2" charset="-34"/>
                <a:cs typeface="FC Motorway" panose="020B0500040200020003" pitchFamily="34" charset="-34"/>
              </a:rPr>
              <a:t>หลายช่องทาง</a:t>
            </a:r>
            <a:endParaRPr lang="en-US" sz="2400" dirty="0">
              <a:solidFill>
                <a:srgbClr val="2F3871"/>
              </a:solidFill>
              <a:latin typeface="FC Motorway" panose="020B0500040200020003" pitchFamily="34" charset="-34"/>
              <a:ea typeface="FAHFAHShandwriting" panose="02000603000000000000" pitchFamily="2" charset="-34"/>
              <a:cs typeface="FC Motorway" panose="020B0500040200020003" pitchFamily="34" charset="-34"/>
            </a:endParaRPr>
          </a:p>
        </p:txBody>
      </p:sp>
      <p:sp>
        <p:nvSpPr>
          <p:cNvPr id="12" name="วงรี 11">
            <a:extLst>
              <a:ext uri="{FF2B5EF4-FFF2-40B4-BE49-F238E27FC236}">
                <a16:creationId xmlns:a16="http://schemas.microsoft.com/office/drawing/2014/main" id="{60C69861-5CA2-40F1-85FB-610AED8FD7F2}"/>
              </a:ext>
            </a:extLst>
          </p:cNvPr>
          <p:cNvSpPr/>
          <p:nvPr/>
        </p:nvSpPr>
        <p:spPr>
          <a:xfrm>
            <a:off x="7987929" y="-488488"/>
            <a:ext cx="2908599" cy="2908599"/>
          </a:xfrm>
          <a:prstGeom prst="ellipse">
            <a:avLst/>
          </a:prstGeom>
          <a:solidFill>
            <a:srgbClr val="F4DE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sp>
        <p:nvSpPr>
          <p:cNvPr id="13" name="กล่องข้อความ 12">
            <a:extLst>
              <a:ext uri="{FF2B5EF4-FFF2-40B4-BE49-F238E27FC236}">
                <a16:creationId xmlns:a16="http://schemas.microsoft.com/office/drawing/2014/main" id="{00A6365F-ACEC-4DF7-A589-20BE65CABC34}"/>
              </a:ext>
            </a:extLst>
          </p:cNvPr>
          <p:cNvSpPr txBox="1"/>
          <p:nvPr/>
        </p:nvSpPr>
        <p:spPr>
          <a:xfrm>
            <a:off x="-833636" y="306707"/>
            <a:ext cx="31786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rgbClr val="2F3871"/>
                </a:solidFill>
                <a:latin typeface="Abril Fatface" panose="02000503000000020003" pitchFamily="2" charset="0"/>
                <a:ea typeface="FAHFAHShandwriting" panose="02000603000000000000" pitchFamily="2" charset="-34"/>
                <a:cs typeface="Kanit" panose="00000500000000000000" pitchFamily="2" charset="-34"/>
              </a:rPr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19037451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DED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วงรี 6">
            <a:extLst>
              <a:ext uri="{FF2B5EF4-FFF2-40B4-BE49-F238E27FC236}">
                <a16:creationId xmlns:a16="http://schemas.microsoft.com/office/drawing/2014/main" id="{C00BA12A-4FEB-41C0-B953-AF91E8B0E5BE}"/>
              </a:ext>
            </a:extLst>
          </p:cNvPr>
          <p:cNvSpPr/>
          <p:nvPr/>
        </p:nvSpPr>
        <p:spPr>
          <a:xfrm>
            <a:off x="7223078" y="558725"/>
            <a:ext cx="4026050" cy="4026050"/>
          </a:xfrm>
          <a:prstGeom prst="ellipse">
            <a:avLst/>
          </a:prstGeom>
          <a:solidFill>
            <a:srgbClr val="F0A9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sp>
        <p:nvSpPr>
          <p:cNvPr id="8" name="วงรี 7">
            <a:extLst>
              <a:ext uri="{FF2B5EF4-FFF2-40B4-BE49-F238E27FC236}">
                <a16:creationId xmlns:a16="http://schemas.microsoft.com/office/drawing/2014/main" id="{2E0218F9-0D9F-4473-95E0-9B26DBFE9AFD}"/>
              </a:ext>
            </a:extLst>
          </p:cNvPr>
          <p:cNvSpPr/>
          <p:nvPr/>
        </p:nvSpPr>
        <p:spPr>
          <a:xfrm>
            <a:off x="-878562" y="-830486"/>
            <a:ext cx="2908599" cy="2908599"/>
          </a:xfrm>
          <a:prstGeom prst="ellipse">
            <a:avLst/>
          </a:prstGeom>
          <a:solidFill>
            <a:srgbClr val="2F38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grpSp>
        <p:nvGrpSpPr>
          <p:cNvPr id="4" name="กลุ่ม 3" hidden="1">
            <a:extLst>
              <a:ext uri="{FF2B5EF4-FFF2-40B4-BE49-F238E27FC236}">
                <a16:creationId xmlns:a16="http://schemas.microsoft.com/office/drawing/2014/main" id="{730A3797-BA84-4689-A534-0DE4CE438F0E}"/>
              </a:ext>
            </a:extLst>
          </p:cNvPr>
          <p:cNvGrpSpPr/>
          <p:nvPr/>
        </p:nvGrpSpPr>
        <p:grpSpPr>
          <a:xfrm>
            <a:off x="1637397" y="841961"/>
            <a:ext cx="2796057" cy="3459578"/>
            <a:chOff x="495782" y="841961"/>
            <a:chExt cx="2796057" cy="3459578"/>
          </a:xfrm>
        </p:grpSpPr>
        <p:sp>
          <p:nvSpPr>
            <p:cNvPr id="5" name="สี่เหลี่ยมผืนผ้า 4">
              <a:extLst>
                <a:ext uri="{FF2B5EF4-FFF2-40B4-BE49-F238E27FC236}">
                  <a16:creationId xmlns:a16="http://schemas.microsoft.com/office/drawing/2014/main" id="{F1B2488D-DF1E-463D-B530-4C410A49ACAF}"/>
                </a:ext>
              </a:extLst>
            </p:cNvPr>
            <p:cNvSpPr/>
            <p:nvPr/>
          </p:nvSpPr>
          <p:spPr>
            <a:xfrm>
              <a:off x="495782" y="841961"/>
              <a:ext cx="2796057" cy="34595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 dirty="0"/>
            </a:p>
          </p:txBody>
        </p:sp>
        <p:pic>
          <p:nvPicPr>
            <p:cNvPr id="6" name="รูปภาพ 5">
              <a:extLst>
                <a:ext uri="{FF2B5EF4-FFF2-40B4-BE49-F238E27FC236}">
                  <a16:creationId xmlns:a16="http://schemas.microsoft.com/office/drawing/2014/main" id="{ECF0887C-9BF2-4857-AAE8-7383F9E46F4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9447" y="1182231"/>
              <a:ext cx="2248729" cy="2248729"/>
            </a:xfrm>
            <a:prstGeom prst="rect">
              <a:avLst/>
            </a:prstGeom>
          </p:spPr>
        </p:pic>
      </p:grpSp>
      <p:sp>
        <p:nvSpPr>
          <p:cNvPr id="10" name="กล่องข้อความ 9">
            <a:extLst>
              <a:ext uri="{FF2B5EF4-FFF2-40B4-BE49-F238E27FC236}">
                <a16:creationId xmlns:a16="http://schemas.microsoft.com/office/drawing/2014/main" id="{43C4782D-2C1D-4A83-964E-ED2FF3D661D4}"/>
              </a:ext>
            </a:extLst>
          </p:cNvPr>
          <p:cNvSpPr txBox="1"/>
          <p:nvPr/>
        </p:nvSpPr>
        <p:spPr>
          <a:xfrm>
            <a:off x="4819661" y="492196"/>
            <a:ext cx="3916728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>
                <a:solidFill>
                  <a:srgbClr val="2F3871"/>
                </a:solidFill>
                <a:latin typeface="Abril Fatface" panose="02000503000000020003" pitchFamily="2" charset="0"/>
              </a:rPr>
              <a:t>Delivery Tracking</a:t>
            </a:r>
            <a:endParaRPr lang="th-TH" sz="6600" dirty="0">
              <a:solidFill>
                <a:srgbClr val="2F3871"/>
              </a:solidFill>
              <a:latin typeface="Abril Fatface" panose="02000503000000020003" pitchFamily="2" charset="0"/>
            </a:endParaRPr>
          </a:p>
        </p:txBody>
      </p:sp>
      <p:sp>
        <p:nvSpPr>
          <p:cNvPr id="12" name="กล่องข้อความ 11">
            <a:extLst>
              <a:ext uri="{FF2B5EF4-FFF2-40B4-BE49-F238E27FC236}">
                <a16:creationId xmlns:a16="http://schemas.microsoft.com/office/drawing/2014/main" id="{6249BE85-D515-46A0-A14F-320CA43938F4}"/>
              </a:ext>
            </a:extLst>
          </p:cNvPr>
          <p:cNvSpPr txBox="1"/>
          <p:nvPr/>
        </p:nvSpPr>
        <p:spPr>
          <a:xfrm>
            <a:off x="-878562" y="4264994"/>
            <a:ext cx="31786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2F3871"/>
                </a:solidFill>
                <a:latin typeface="Abril Fatface" panose="02000503000000020003" pitchFamily="2" charset="0"/>
                <a:ea typeface="FAHFAHShandwriting" panose="02000603000000000000" pitchFamily="2" charset="-34"/>
                <a:cs typeface="Kanit" panose="00000500000000000000" pitchFamily="2" charset="-34"/>
              </a:rPr>
              <a:t>04</a:t>
            </a:r>
            <a:endParaRPr lang="en-US" sz="2800" dirty="0">
              <a:solidFill>
                <a:srgbClr val="2F3871"/>
              </a:solidFill>
              <a:latin typeface="Abril Fatface" panose="02000503000000020003" pitchFamily="2" charset="0"/>
              <a:ea typeface="FAHFAHShandwriting" panose="02000603000000000000" pitchFamily="2" charset="-34"/>
              <a:cs typeface="Kanit" panose="00000500000000000000" pitchFamily="2" charset="-34"/>
            </a:endParaRPr>
          </a:p>
        </p:txBody>
      </p:sp>
      <p:sp>
        <p:nvSpPr>
          <p:cNvPr id="13" name="กล่องข้อความ 12">
            <a:extLst>
              <a:ext uri="{FF2B5EF4-FFF2-40B4-BE49-F238E27FC236}">
                <a16:creationId xmlns:a16="http://schemas.microsoft.com/office/drawing/2014/main" id="{7F01218F-9600-41E1-90F8-1239A48A275B}"/>
              </a:ext>
            </a:extLst>
          </p:cNvPr>
          <p:cNvSpPr txBox="1"/>
          <p:nvPr/>
        </p:nvSpPr>
        <p:spPr>
          <a:xfrm>
            <a:off x="4952915" y="2682383"/>
            <a:ext cx="3220586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800" dirty="0">
                <a:solidFill>
                  <a:srgbClr val="2F3871"/>
                </a:solidFill>
                <a:latin typeface="FC Motorway" panose="020B0500040200020003" pitchFamily="34" charset="-34"/>
                <a:ea typeface="FAHFAHShandwriting" panose="02000603000000000000" pitchFamily="2" charset="-34"/>
                <a:cs typeface="FC Motorway" panose="020B0500040200020003" pitchFamily="34" charset="-34"/>
              </a:rPr>
              <a:t>	มีการติดตามสถานะของสินค้าระหว่างการขนส่งได้</a:t>
            </a:r>
            <a:endParaRPr lang="en-US" sz="2800" dirty="0">
              <a:solidFill>
                <a:srgbClr val="2F3871"/>
              </a:solidFill>
              <a:latin typeface="FC Motorway" panose="020B0500040200020003" pitchFamily="34" charset="-34"/>
              <a:ea typeface="FAHFAHShandwriting" panose="02000603000000000000" pitchFamily="2" charset="-34"/>
              <a:cs typeface="FC Motorway" panose="020B0500040200020003" pitchFamily="34" charset="-34"/>
            </a:endParaRPr>
          </a:p>
        </p:txBody>
      </p:sp>
      <p:pic>
        <p:nvPicPr>
          <p:cNvPr id="14" name="รูปภาพ 13">
            <a:extLst>
              <a:ext uri="{FF2B5EF4-FFF2-40B4-BE49-F238E27FC236}">
                <a16:creationId xmlns:a16="http://schemas.microsoft.com/office/drawing/2014/main" id="{EA038243-1093-4093-BC3A-C71A2861FF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14347" y="1143811"/>
            <a:ext cx="3911102" cy="2606749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9596465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5EC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วงรี 6">
            <a:extLst>
              <a:ext uri="{FF2B5EF4-FFF2-40B4-BE49-F238E27FC236}">
                <a16:creationId xmlns:a16="http://schemas.microsoft.com/office/drawing/2014/main" id="{8CCD6066-A8A2-4001-82F8-4AC912F6FF1C}"/>
              </a:ext>
            </a:extLst>
          </p:cNvPr>
          <p:cNvSpPr/>
          <p:nvPr/>
        </p:nvSpPr>
        <p:spPr>
          <a:xfrm>
            <a:off x="5034853" y="162729"/>
            <a:ext cx="2308861" cy="2308861"/>
          </a:xfrm>
          <a:prstGeom prst="ellipse">
            <a:avLst/>
          </a:prstGeom>
          <a:noFill/>
          <a:ln>
            <a:solidFill>
              <a:srgbClr val="2F387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sp>
        <p:nvSpPr>
          <p:cNvPr id="13" name="วงรี 12">
            <a:extLst>
              <a:ext uri="{FF2B5EF4-FFF2-40B4-BE49-F238E27FC236}">
                <a16:creationId xmlns:a16="http://schemas.microsoft.com/office/drawing/2014/main" id="{6CDDB6EE-6A19-47EC-A788-2FBF4CB5E75C}"/>
              </a:ext>
            </a:extLst>
          </p:cNvPr>
          <p:cNvSpPr/>
          <p:nvPr/>
        </p:nvSpPr>
        <p:spPr>
          <a:xfrm>
            <a:off x="961058" y="3008146"/>
            <a:ext cx="2566331" cy="2566331"/>
          </a:xfrm>
          <a:prstGeom prst="ellipse">
            <a:avLst/>
          </a:prstGeom>
          <a:solidFill>
            <a:srgbClr val="F0A9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sp>
        <p:nvSpPr>
          <p:cNvPr id="2" name="สี่เหลี่ยมผืนผ้า 1">
            <a:extLst>
              <a:ext uri="{FF2B5EF4-FFF2-40B4-BE49-F238E27FC236}">
                <a16:creationId xmlns:a16="http://schemas.microsoft.com/office/drawing/2014/main" id="{5C5EC2FD-AF72-4BD0-9A69-7B9BF027FAA0}"/>
              </a:ext>
            </a:extLst>
          </p:cNvPr>
          <p:cNvSpPr/>
          <p:nvPr/>
        </p:nvSpPr>
        <p:spPr>
          <a:xfrm>
            <a:off x="2799444" y="-265813"/>
            <a:ext cx="3011645" cy="44281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pic>
        <p:nvPicPr>
          <p:cNvPr id="6" name="รูปภาพ 5">
            <a:extLst>
              <a:ext uri="{FF2B5EF4-FFF2-40B4-BE49-F238E27FC236}">
                <a16:creationId xmlns:a16="http://schemas.microsoft.com/office/drawing/2014/main" id="{93CC76EB-AC20-40B0-B981-208A045093D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526"/>
          <a:stretch/>
        </p:blipFill>
        <p:spPr>
          <a:xfrm>
            <a:off x="2799444" y="1554579"/>
            <a:ext cx="3011645" cy="1981622"/>
          </a:xfrm>
          <a:prstGeom prst="rect">
            <a:avLst/>
          </a:prstGeom>
          <a:effectLst/>
        </p:spPr>
      </p:pic>
      <p:sp>
        <p:nvSpPr>
          <p:cNvPr id="8" name="กล่องข้อความ 7">
            <a:extLst>
              <a:ext uri="{FF2B5EF4-FFF2-40B4-BE49-F238E27FC236}">
                <a16:creationId xmlns:a16="http://schemas.microsoft.com/office/drawing/2014/main" id="{2310EFE7-6E47-46BD-9C58-2ABE7127F3F6}"/>
              </a:ext>
            </a:extLst>
          </p:cNvPr>
          <p:cNvSpPr txBox="1"/>
          <p:nvPr/>
        </p:nvSpPr>
        <p:spPr>
          <a:xfrm>
            <a:off x="215044" y="967405"/>
            <a:ext cx="352910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th-TH" sz="1400" b="0" i="0" u="none" strike="noStrike" dirty="0">
                <a:solidFill>
                  <a:srgbClr val="2F3871"/>
                </a:solidFill>
                <a:effectLst/>
                <a:latin typeface="FC Motorway" panose="020B0500040200020003" pitchFamily="34" charset="-34"/>
                <a:cs typeface="FC Motorway" panose="020B0500040200020003" pitchFamily="34" charset="-34"/>
              </a:rPr>
              <a:t>	</a:t>
            </a:r>
            <a:r>
              <a:rPr lang="th-TH" sz="2400" b="0" i="0" u="none" strike="noStrike" dirty="0">
                <a:solidFill>
                  <a:srgbClr val="2F3871"/>
                </a:solidFill>
                <a:effectLst/>
                <a:latin typeface="FC Motorway" panose="020B0500040200020003" pitchFamily="34" charset="-34"/>
                <a:cs typeface="FC Motorway" panose="020B0500040200020003" pitchFamily="34" charset="-34"/>
              </a:rPr>
              <a:t>ระบบส่งสินค้าคืน</a:t>
            </a:r>
          </a:p>
          <a:p>
            <a:pPr algn="just"/>
            <a:r>
              <a:rPr lang="th-TH" sz="2400" b="0" i="0" u="none" strike="noStrike" dirty="0">
                <a:solidFill>
                  <a:srgbClr val="2F3871"/>
                </a:solidFill>
                <a:effectLst/>
                <a:latin typeface="FC Motorway" panose="020B0500040200020003" pitchFamily="34" charset="-34"/>
                <a:cs typeface="FC Motorway" panose="020B0500040200020003" pitchFamily="34" charset="-34"/>
              </a:rPr>
              <a:t>ผู้จำหน่ายกรณีสินค้า</a:t>
            </a:r>
          </a:p>
          <a:p>
            <a:pPr algn="just"/>
            <a:r>
              <a:rPr lang="th-TH" sz="2400" b="0" i="0" u="none" strike="noStrike" dirty="0">
                <a:solidFill>
                  <a:srgbClr val="2F3871"/>
                </a:solidFill>
                <a:effectLst/>
                <a:latin typeface="FC Motorway" panose="020B0500040200020003" pitchFamily="34" charset="-34"/>
                <a:cs typeface="FC Motorway" panose="020B0500040200020003" pitchFamily="34" charset="-34"/>
              </a:rPr>
              <a:t>มีตำหนิหรือชำรุดจนไม่</a:t>
            </a:r>
          </a:p>
          <a:p>
            <a:pPr algn="just"/>
            <a:r>
              <a:rPr lang="th-TH" sz="2400" b="0" i="0" u="none" strike="noStrike" dirty="0">
                <a:solidFill>
                  <a:srgbClr val="2F3871"/>
                </a:solidFill>
                <a:effectLst/>
                <a:latin typeface="FC Motorway" panose="020B0500040200020003" pitchFamily="34" charset="-34"/>
                <a:cs typeface="FC Motorway" panose="020B0500040200020003" pitchFamily="34" charset="-34"/>
              </a:rPr>
              <a:t>สามารถใช้งานได้</a:t>
            </a:r>
            <a:endParaRPr lang="en-US" sz="1600" dirty="0">
              <a:solidFill>
                <a:srgbClr val="2F3871"/>
              </a:solidFill>
              <a:latin typeface="FC Motorway" panose="020B0500040200020003" pitchFamily="34" charset="-34"/>
              <a:ea typeface="FAHFAHShandwriting" panose="02000603000000000000" pitchFamily="2" charset="-34"/>
              <a:cs typeface="FC Motorway" panose="020B0500040200020003" pitchFamily="34" charset="-34"/>
            </a:endParaRPr>
          </a:p>
        </p:txBody>
      </p:sp>
      <p:sp>
        <p:nvSpPr>
          <p:cNvPr id="10" name="กล่องข้อความ 9">
            <a:extLst>
              <a:ext uri="{FF2B5EF4-FFF2-40B4-BE49-F238E27FC236}">
                <a16:creationId xmlns:a16="http://schemas.microsoft.com/office/drawing/2014/main" id="{DF455002-ADBD-488C-B253-CA11215DAAB7}"/>
              </a:ext>
            </a:extLst>
          </p:cNvPr>
          <p:cNvSpPr txBox="1"/>
          <p:nvPr/>
        </p:nvSpPr>
        <p:spPr>
          <a:xfrm>
            <a:off x="5811089" y="2529452"/>
            <a:ext cx="3332911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rgbClr val="2F3871"/>
                </a:solidFill>
                <a:latin typeface="Abril Fatface" panose="02000503000000020003" pitchFamily="2" charset="0"/>
              </a:rPr>
              <a:t>Product</a:t>
            </a:r>
          </a:p>
          <a:p>
            <a:r>
              <a:rPr lang="en-US" sz="6000" dirty="0">
                <a:solidFill>
                  <a:srgbClr val="2F3871"/>
                </a:solidFill>
                <a:latin typeface="Abril Fatface" panose="02000503000000020003" pitchFamily="2" charset="0"/>
              </a:rPr>
              <a:t>Refund</a:t>
            </a:r>
          </a:p>
          <a:p>
            <a:endParaRPr lang="th-TH" sz="7200" dirty="0">
              <a:solidFill>
                <a:srgbClr val="2F3871"/>
              </a:solidFill>
              <a:latin typeface="Abril Fatface" panose="02000503000000020003" pitchFamily="2" charset="0"/>
            </a:endParaRPr>
          </a:p>
        </p:txBody>
      </p:sp>
      <p:sp>
        <p:nvSpPr>
          <p:cNvPr id="12" name="กล่องข้อความ 11">
            <a:extLst>
              <a:ext uri="{FF2B5EF4-FFF2-40B4-BE49-F238E27FC236}">
                <a16:creationId xmlns:a16="http://schemas.microsoft.com/office/drawing/2014/main" id="{68E6DE18-8208-4294-801B-89A90D25C8D4}"/>
              </a:ext>
            </a:extLst>
          </p:cNvPr>
          <p:cNvSpPr txBox="1"/>
          <p:nvPr/>
        </p:nvSpPr>
        <p:spPr>
          <a:xfrm>
            <a:off x="2982678" y="4220170"/>
            <a:ext cx="31786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rgbClr val="2F3871"/>
                </a:solidFill>
                <a:latin typeface="Abril Fatface" panose="02000503000000020003" pitchFamily="2" charset="0"/>
                <a:ea typeface="FAHFAHShandwriting" panose="02000603000000000000" pitchFamily="2" charset="-34"/>
                <a:cs typeface="Kanit" panose="00000500000000000000" pitchFamily="2" charset="-34"/>
              </a:rPr>
              <a:t>05</a:t>
            </a:r>
          </a:p>
        </p:txBody>
      </p:sp>
    </p:spTree>
    <p:extLst>
      <p:ext uri="{BB962C8B-B14F-4D97-AF65-F5344CB8AC3E}">
        <p14:creationId xmlns:p14="http://schemas.microsoft.com/office/powerpoint/2010/main" val="9296406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A9B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สี่เหลี่ยมผืนผ้า 18">
            <a:extLst>
              <a:ext uri="{FF2B5EF4-FFF2-40B4-BE49-F238E27FC236}">
                <a16:creationId xmlns:a16="http://schemas.microsoft.com/office/drawing/2014/main" id="{714BCA00-8A8A-4B54-B567-CFF0A655CFD5}"/>
              </a:ext>
            </a:extLst>
          </p:cNvPr>
          <p:cNvSpPr/>
          <p:nvPr/>
        </p:nvSpPr>
        <p:spPr>
          <a:xfrm>
            <a:off x="6315114" y="0"/>
            <a:ext cx="2598977" cy="489373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/>
          </a:p>
        </p:txBody>
      </p:sp>
      <p:sp>
        <p:nvSpPr>
          <p:cNvPr id="4" name="วงรี 3">
            <a:extLst>
              <a:ext uri="{FF2B5EF4-FFF2-40B4-BE49-F238E27FC236}">
                <a16:creationId xmlns:a16="http://schemas.microsoft.com/office/drawing/2014/main" id="{27800C5E-8B45-46DC-99A7-61C8D5339860}"/>
              </a:ext>
            </a:extLst>
          </p:cNvPr>
          <p:cNvSpPr/>
          <p:nvPr/>
        </p:nvSpPr>
        <p:spPr>
          <a:xfrm rot="13500000">
            <a:off x="4577458" y="3788937"/>
            <a:ext cx="5601469" cy="5387558"/>
          </a:xfrm>
          <a:prstGeom prst="ellipse">
            <a:avLst/>
          </a:prstGeom>
          <a:solidFill>
            <a:srgbClr val="2F38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sp>
        <p:nvSpPr>
          <p:cNvPr id="5" name="วงรี 4">
            <a:extLst>
              <a:ext uri="{FF2B5EF4-FFF2-40B4-BE49-F238E27FC236}">
                <a16:creationId xmlns:a16="http://schemas.microsoft.com/office/drawing/2014/main" id="{20438E20-6C07-4844-89F7-7D30B8EEB59B}"/>
              </a:ext>
            </a:extLst>
          </p:cNvPr>
          <p:cNvSpPr/>
          <p:nvPr/>
        </p:nvSpPr>
        <p:spPr>
          <a:xfrm rot="13831359">
            <a:off x="-1313740" y="2633139"/>
            <a:ext cx="7315291" cy="7392459"/>
          </a:xfrm>
          <a:prstGeom prst="ellipse">
            <a:avLst/>
          </a:prstGeom>
          <a:solidFill>
            <a:srgbClr val="2F38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pic>
        <p:nvPicPr>
          <p:cNvPr id="15" name="รูปภาพ 14" hidden="1">
            <a:extLst>
              <a:ext uri="{FF2B5EF4-FFF2-40B4-BE49-F238E27FC236}">
                <a16:creationId xmlns:a16="http://schemas.microsoft.com/office/drawing/2014/main" id="{895B99B3-0482-4061-86B7-728A81B50C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251" y="1061125"/>
            <a:ext cx="2803606" cy="3459578"/>
          </a:xfrm>
          <a:prstGeom prst="rect">
            <a:avLst/>
          </a:prstGeom>
        </p:spPr>
      </p:pic>
      <p:pic>
        <p:nvPicPr>
          <p:cNvPr id="16" name="รูปภาพ 15">
            <a:extLst>
              <a:ext uri="{FF2B5EF4-FFF2-40B4-BE49-F238E27FC236}">
                <a16:creationId xmlns:a16="http://schemas.microsoft.com/office/drawing/2014/main" id="{80EBD911-4725-4381-AFFF-6BB78B605B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3795" y="1420647"/>
            <a:ext cx="3206125" cy="2052440"/>
          </a:xfrm>
          <a:prstGeom prst="rect">
            <a:avLst/>
          </a:prstGeo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</p:pic>
      <p:sp>
        <p:nvSpPr>
          <p:cNvPr id="10" name="กล่องข้อความ 9">
            <a:extLst>
              <a:ext uri="{FF2B5EF4-FFF2-40B4-BE49-F238E27FC236}">
                <a16:creationId xmlns:a16="http://schemas.microsoft.com/office/drawing/2014/main" id="{3F1873D2-E0A0-47CE-AC11-1C5C12047913}"/>
              </a:ext>
            </a:extLst>
          </p:cNvPr>
          <p:cNvSpPr txBox="1"/>
          <p:nvPr/>
        </p:nvSpPr>
        <p:spPr>
          <a:xfrm>
            <a:off x="3589920" y="1375152"/>
            <a:ext cx="282213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000" dirty="0">
                <a:solidFill>
                  <a:schemeClr val="bg1"/>
                </a:solidFill>
                <a:latin typeface="FC Motorway" panose="020B0500040200020003" pitchFamily="34" charset="-34"/>
                <a:ea typeface="FAHFAHShandwriting" panose="02000603000000000000" pitchFamily="2" charset="-34"/>
                <a:cs typeface="FC Motorway" panose="020B0500040200020003" pitchFamily="34" charset="-34"/>
              </a:rPr>
              <a:t>	มีการแจ้งว่าสินค้านี้มีเหลือจำนวนกี่ชิ้น เหลือแบบไหนบ้าง แสดงผล</a:t>
            </a:r>
            <a:r>
              <a:rPr lang="en-US" sz="2000" dirty="0">
                <a:solidFill>
                  <a:schemeClr val="bg1"/>
                </a:solidFill>
                <a:latin typeface="FC Motorway" panose="020B0500040200020003" pitchFamily="34" charset="-34"/>
                <a:ea typeface="FAHFAHShandwriting" panose="02000603000000000000" pitchFamily="2" charset="-34"/>
                <a:cs typeface="FC Motorway" panose="020B0500040200020003" pitchFamily="34" charset="-34"/>
              </a:rPr>
              <a:t>Real time</a:t>
            </a:r>
          </a:p>
        </p:txBody>
      </p:sp>
      <p:sp>
        <p:nvSpPr>
          <p:cNvPr id="18" name="กล่องข้อความ 17">
            <a:extLst>
              <a:ext uri="{FF2B5EF4-FFF2-40B4-BE49-F238E27FC236}">
                <a16:creationId xmlns:a16="http://schemas.microsoft.com/office/drawing/2014/main" id="{0EECCDD9-B1A0-4839-8123-2B617F3FDEE9}"/>
              </a:ext>
            </a:extLst>
          </p:cNvPr>
          <p:cNvSpPr txBox="1"/>
          <p:nvPr/>
        </p:nvSpPr>
        <p:spPr>
          <a:xfrm>
            <a:off x="4779620" y="2156251"/>
            <a:ext cx="51971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2F3871"/>
                </a:solidFill>
                <a:latin typeface="Abril Fatface" panose="02000503000000020003" pitchFamily="2" charset="0"/>
              </a:rPr>
              <a:t>Status</a:t>
            </a:r>
            <a:endParaRPr lang="th-TH" sz="4800" dirty="0">
              <a:solidFill>
                <a:srgbClr val="2F3871"/>
              </a:solidFill>
              <a:latin typeface="Abril Fatface" panose="02000503000000020003" pitchFamily="2" charset="0"/>
            </a:endParaRPr>
          </a:p>
        </p:txBody>
      </p:sp>
      <p:sp>
        <p:nvSpPr>
          <p:cNvPr id="21" name="กล่องข้อความ 20">
            <a:extLst>
              <a:ext uri="{FF2B5EF4-FFF2-40B4-BE49-F238E27FC236}">
                <a16:creationId xmlns:a16="http://schemas.microsoft.com/office/drawing/2014/main" id="{CB1F2ED8-DD37-45E6-8F6A-FD22997F6752}"/>
              </a:ext>
            </a:extLst>
          </p:cNvPr>
          <p:cNvSpPr txBox="1"/>
          <p:nvPr/>
        </p:nvSpPr>
        <p:spPr>
          <a:xfrm>
            <a:off x="-1043586" y="46953"/>
            <a:ext cx="31786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Abril Fatface" panose="02000503000000020003" pitchFamily="2" charset="0"/>
                <a:ea typeface="FAHFAHShandwriting" panose="02000603000000000000" pitchFamily="2" charset="-34"/>
                <a:cs typeface="Kanit" panose="00000500000000000000" pitchFamily="2" charset="-34"/>
              </a:rPr>
              <a:t>06</a:t>
            </a:r>
          </a:p>
        </p:txBody>
      </p:sp>
      <p:sp>
        <p:nvSpPr>
          <p:cNvPr id="2" name="กล่องข้อความ 1">
            <a:extLst>
              <a:ext uri="{FF2B5EF4-FFF2-40B4-BE49-F238E27FC236}">
                <a16:creationId xmlns:a16="http://schemas.microsoft.com/office/drawing/2014/main" id="{39E6E42A-1594-4169-8151-129BD97F427C}"/>
              </a:ext>
            </a:extLst>
          </p:cNvPr>
          <p:cNvSpPr txBox="1"/>
          <p:nvPr/>
        </p:nvSpPr>
        <p:spPr>
          <a:xfrm>
            <a:off x="5031076" y="1467486"/>
            <a:ext cx="519714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2F3871"/>
                </a:solidFill>
                <a:latin typeface="Abril Fatface" panose="02000503000000020003" pitchFamily="2" charset="0"/>
              </a:rPr>
              <a:t>Product</a:t>
            </a:r>
            <a:endParaRPr lang="th-TH" sz="4800" dirty="0">
              <a:solidFill>
                <a:srgbClr val="2F3871"/>
              </a:solidFill>
              <a:latin typeface="Abril Fatface" panose="0200050300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93277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F387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วงรี 8">
            <a:extLst>
              <a:ext uri="{FF2B5EF4-FFF2-40B4-BE49-F238E27FC236}">
                <a16:creationId xmlns:a16="http://schemas.microsoft.com/office/drawing/2014/main" id="{CFF99785-AC1A-4B47-B880-796D6C958B0C}"/>
              </a:ext>
            </a:extLst>
          </p:cNvPr>
          <p:cNvSpPr/>
          <p:nvPr/>
        </p:nvSpPr>
        <p:spPr>
          <a:xfrm>
            <a:off x="5103556" y="564694"/>
            <a:ext cx="2908599" cy="2908599"/>
          </a:xfrm>
          <a:prstGeom prst="ellipse">
            <a:avLst/>
          </a:prstGeom>
          <a:solidFill>
            <a:srgbClr val="F0A9B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h-TH" dirty="0"/>
          </a:p>
        </p:txBody>
      </p:sp>
      <p:grpSp>
        <p:nvGrpSpPr>
          <p:cNvPr id="4" name="กลุ่ม 3">
            <a:extLst>
              <a:ext uri="{FF2B5EF4-FFF2-40B4-BE49-F238E27FC236}">
                <a16:creationId xmlns:a16="http://schemas.microsoft.com/office/drawing/2014/main" id="{86FCF77D-0513-4005-AFD1-C5284133B00D}"/>
              </a:ext>
            </a:extLst>
          </p:cNvPr>
          <p:cNvGrpSpPr/>
          <p:nvPr/>
        </p:nvGrpSpPr>
        <p:grpSpPr>
          <a:xfrm>
            <a:off x="2857838" y="564694"/>
            <a:ext cx="3178643" cy="4014112"/>
            <a:chOff x="495782" y="841961"/>
            <a:chExt cx="2796057" cy="3459578"/>
          </a:xfrm>
        </p:grpSpPr>
        <p:sp>
          <p:nvSpPr>
            <p:cNvPr id="5" name="สี่เหลี่ยมผืนผ้า 4">
              <a:extLst>
                <a:ext uri="{FF2B5EF4-FFF2-40B4-BE49-F238E27FC236}">
                  <a16:creationId xmlns:a16="http://schemas.microsoft.com/office/drawing/2014/main" id="{D9A893B8-948E-4660-9A56-C90F947F14DA}"/>
                </a:ext>
              </a:extLst>
            </p:cNvPr>
            <p:cNvSpPr/>
            <p:nvPr/>
          </p:nvSpPr>
          <p:spPr>
            <a:xfrm>
              <a:off x="495782" y="841961"/>
              <a:ext cx="2796057" cy="345957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th-TH" dirty="0"/>
            </a:p>
          </p:txBody>
        </p:sp>
        <p:pic>
          <p:nvPicPr>
            <p:cNvPr id="6" name="รูปภาพ 5">
              <a:extLst>
                <a:ext uri="{FF2B5EF4-FFF2-40B4-BE49-F238E27FC236}">
                  <a16:creationId xmlns:a16="http://schemas.microsoft.com/office/drawing/2014/main" id="{8464BD5E-0AC0-4249-B641-BECEA7F929F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069" t="9922" r="18594" b="8856"/>
            <a:stretch/>
          </p:blipFill>
          <p:spPr>
            <a:xfrm>
              <a:off x="495782" y="956252"/>
              <a:ext cx="2796057" cy="2794308"/>
            </a:xfrm>
            <a:prstGeom prst="rect">
              <a:avLst/>
            </a:prstGeom>
          </p:spPr>
        </p:pic>
      </p:grpSp>
      <p:sp>
        <p:nvSpPr>
          <p:cNvPr id="10" name="กล่องข้อความ 9">
            <a:extLst>
              <a:ext uri="{FF2B5EF4-FFF2-40B4-BE49-F238E27FC236}">
                <a16:creationId xmlns:a16="http://schemas.microsoft.com/office/drawing/2014/main" id="{1AEA37F5-F6DA-48F0-93DC-E589AD102734}"/>
              </a:ext>
            </a:extLst>
          </p:cNvPr>
          <p:cNvSpPr txBox="1"/>
          <p:nvPr/>
        </p:nvSpPr>
        <p:spPr>
          <a:xfrm>
            <a:off x="6097228" y="1234163"/>
            <a:ext cx="251930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h-TH" sz="2400" dirty="0">
                <a:solidFill>
                  <a:schemeClr val="bg1"/>
                </a:solidFill>
                <a:latin typeface="FC Motorway" panose="020B0500040200020003" pitchFamily="34" charset="-34"/>
                <a:ea typeface="FAHFAHShandwriting" panose="02000603000000000000" pitchFamily="2" charset="-34"/>
                <a:cs typeface="FC Motorway" panose="020B0500040200020003" pitchFamily="34" charset="-34"/>
              </a:rPr>
              <a:t>	</a:t>
            </a:r>
            <a:r>
              <a:rPr lang="th-TH" sz="2400" dirty="0">
                <a:solidFill>
                  <a:schemeClr val="bg1"/>
                </a:solidFill>
                <a:latin typeface="FC Motorway" panose="020B0500040200020003" pitchFamily="34" charset="-34"/>
                <a:cs typeface="FC Motorway" panose="020B0500040200020003" pitchFamily="34" charset="-34"/>
              </a:rPr>
              <a:t>มีรายละเอียดของสินค้าครบถ้วน เช่น รูปภาพ ข้อมูลสินค้า ราคา </a:t>
            </a:r>
            <a:endParaRPr lang="en-US" sz="2400" dirty="0">
              <a:solidFill>
                <a:schemeClr val="bg1"/>
              </a:solidFill>
              <a:latin typeface="FC Motorway" panose="020B0500040200020003" pitchFamily="34" charset="-34"/>
              <a:ea typeface="FAHFAHShandwriting" panose="02000603000000000000" pitchFamily="2" charset="-34"/>
              <a:cs typeface="FC Motorway" panose="020B0500040200020003" pitchFamily="34" charset="-34"/>
            </a:endParaRPr>
          </a:p>
        </p:txBody>
      </p:sp>
      <p:sp>
        <p:nvSpPr>
          <p:cNvPr id="11" name="กล่องข้อความ 10">
            <a:extLst>
              <a:ext uri="{FF2B5EF4-FFF2-40B4-BE49-F238E27FC236}">
                <a16:creationId xmlns:a16="http://schemas.microsoft.com/office/drawing/2014/main" id="{904ACCB9-2D06-494C-8E38-5084B66FA6F9}"/>
              </a:ext>
            </a:extLst>
          </p:cNvPr>
          <p:cNvSpPr txBox="1"/>
          <p:nvPr/>
        </p:nvSpPr>
        <p:spPr>
          <a:xfrm>
            <a:off x="165649" y="1441968"/>
            <a:ext cx="279605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Abril Fatface" panose="02000503000000020003" pitchFamily="2" charset="0"/>
              </a:rPr>
              <a:t>Product</a:t>
            </a:r>
          </a:p>
          <a:p>
            <a:pPr algn="ctr"/>
            <a:r>
              <a:rPr lang="en-US" sz="5400" dirty="0">
                <a:solidFill>
                  <a:schemeClr val="bg1"/>
                </a:solidFill>
                <a:latin typeface="Abril Fatface" panose="02000503000000020003" pitchFamily="2" charset="0"/>
              </a:rPr>
              <a:t>Details</a:t>
            </a:r>
            <a:endParaRPr lang="th-TH" sz="5400" dirty="0">
              <a:solidFill>
                <a:schemeClr val="bg1"/>
              </a:solidFill>
              <a:latin typeface="Abril Fatface" panose="02000503000000020003" pitchFamily="2" charset="0"/>
            </a:endParaRPr>
          </a:p>
        </p:txBody>
      </p:sp>
      <p:sp>
        <p:nvSpPr>
          <p:cNvPr id="12" name="กล่องข้อความ 11">
            <a:extLst>
              <a:ext uri="{FF2B5EF4-FFF2-40B4-BE49-F238E27FC236}">
                <a16:creationId xmlns:a16="http://schemas.microsoft.com/office/drawing/2014/main" id="{390F177B-BA6F-4B7F-9669-ED80D0AE50A1}"/>
              </a:ext>
            </a:extLst>
          </p:cNvPr>
          <p:cNvSpPr txBox="1"/>
          <p:nvPr/>
        </p:nvSpPr>
        <p:spPr>
          <a:xfrm>
            <a:off x="6819274" y="4029552"/>
            <a:ext cx="317864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latin typeface="Abril Fatface" panose="02000503000000020003" pitchFamily="2" charset="0"/>
                <a:ea typeface="FAHFAHShandwriting" panose="02000603000000000000" pitchFamily="2" charset="-34"/>
                <a:cs typeface="Kanit" panose="00000500000000000000" pitchFamily="2" charset="-34"/>
              </a:rPr>
              <a:t>07</a:t>
            </a:r>
          </a:p>
        </p:txBody>
      </p:sp>
    </p:spTree>
    <p:extLst>
      <p:ext uri="{BB962C8B-B14F-4D97-AF65-F5344CB8AC3E}">
        <p14:creationId xmlns:p14="http://schemas.microsoft.com/office/powerpoint/2010/main" val="3891548479"/>
      </p:ext>
    </p:extLst>
  </p:cSld>
  <p:clrMapOvr>
    <a:masterClrMapping/>
  </p:clrMapOvr>
</p:sld>
</file>

<file path=ppt/theme/theme1.xml><?xml version="1.0" encoding="utf-8"?>
<a:theme xmlns:a="http://schemas.openxmlformats.org/drawingml/2006/main" name="ธีมของ Office">
  <a:themeElements>
    <a:clrScheme name="ธีมของ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ธีมของ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ธีมของ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1956</TotalTime>
  <Words>154</Words>
  <Application>Microsoft Office PowerPoint</Application>
  <PresentationFormat>นำเสนอทางหน้าจอ (16:9)</PresentationFormat>
  <Paragraphs>42</Paragraphs>
  <Slides>13</Slides>
  <Notes>0</Notes>
  <HiddenSlides>0</HiddenSlides>
  <MMClips>0</MMClips>
  <ScaleCrop>false</ScaleCrop>
  <HeadingPairs>
    <vt:vector size="6" baseType="variant">
      <vt:variant>
        <vt:lpstr>ฟอนต์ที่ถูกใช้</vt:lpstr>
      </vt:variant>
      <vt:variant>
        <vt:i4>5</vt:i4>
      </vt:variant>
      <vt:variant>
        <vt:lpstr>ธีม</vt:lpstr>
      </vt:variant>
      <vt:variant>
        <vt:i4>1</vt:i4>
      </vt:variant>
      <vt:variant>
        <vt:lpstr>ชื่อเรื่องสไลด์</vt:lpstr>
      </vt:variant>
      <vt:variant>
        <vt:i4>13</vt:i4>
      </vt:variant>
    </vt:vector>
  </HeadingPairs>
  <TitlesOfParts>
    <vt:vector size="19" baseType="lpstr">
      <vt:lpstr>Calibri Light</vt:lpstr>
      <vt:lpstr>Calibri</vt:lpstr>
      <vt:lpstr>Abril Fatface</vt:lpstr>
      <vt:lpstr>Arial</vt:lpstr>
      <vt:lpstr>FC Motorway</vt:lpstr>
      <vt:lpstr>ธีมของ Office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  <vt:lpstr>งานนำเสนอ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งานนำเสนอ PowerPoint</dc:title>
  <dc:creator>tnpnx</dc:creator>
  <cp:lastModifiedBy>PUNTAKARN KAEWSANGHAN</cp:lastModifiedBy>
  <cp:revision>92</cp:revision>
  <dcterms:created xsi:type="dcterms:W3CDTF">2020-04-14T10:06:12Z</dcterms:created>
  <dcterms:modified xsi:type="dcterms:W3CDTF">2020-09-08T04:36:42Z</dcterms:modified>
</cp:coreProperties>
</file>

<file path=docProps/thumbnail.jpeg>
</file>